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3" r:id="rId1"/>
  </p:sldMasterIdLst>
  <p:notesMasterIdLst>
    <p:notesMasterId r:id="rId50"/>
  </p:notesMasterIdLst>
  <p:handoutMasterIdLst>
    <p:handoutMasterId r:id="rId51"/>
  </p:handoutMasterIdLst>
  <p:sldIdLst>
    <p:sldId id="256" r:id="rId2"/>
    <p:sldId id="257" r:id="rId3"/>
    <p:sldId id="258" r:id="rId4"/>
    <p:sldId id="259" r:id="rId5"/>
    <p:sldId id="260" r:id="rId6"/>
    <p:sldId id="261" r:id="rId7"/>
    <p:sldId id="262" r:id="rId8"/>
    <p:sldId id="263" r:id="rId9"/>
    <p:sldId id="308" r:id="rId10"/>
    <p:sldId id="309" r:id="rId11"/>
    <p:sldId id="310" r:id="rId12"/>
    <p:sldId id="303" r:id="rId13"/>
    <p:sldId id="304" r:id="rId14"/>
    <p:sldId id="305" r:id="rId15"/>
    <p:sldId id="306" r:id="rId16"/>
    <p:sldId id="307" r:id="rId17"/>
    <p:sldId id="311" r:id="rId18"/>
    <p:sldId id="312" r:id="rId19"/>
    <p:sldId id="313" r:id="rId20"/>
    <p:sldId id="314" r:id="rId21"/>
    <p:sldId id="266" r:id="rId22"/>
    <p:sldId id="267" r:id="rId23"/>
    <p:sldId id="268" r:id="rId24"/>
    <p:sldId id="269" r:id="rId25"/>
    <p:sldId id="270" r:id="rId26"/>
    <p:sldId id="271" r:id="rId27"/>
    <p:sldId id="321" r:id="rId28"/>
    <p:sldId id="272" r:id="rId29"/>
    <p:sldId id="273" r:id="rId30"/>
    <p:sldId id="274" r:id="rId31"/>
    <p:sldId id="320" r:id="rId32"/>
    <p:sldId id="315" r:id="rId33"/>
    <p:sldId id="316" r:id="rId34"/>
    <p:sldId id="317" r:id="rId35"/>
    <p:sldId id="318" r:id="rId36"/>
    <p:sldId id="319" r:id="rId37"/>
    <p:sldId id="280" r:id="rId38"/>
    <p:sldId id="283" r:id="rId39"/>
    <p:sldId id="285" r:id="rId40"/>
    <p:sldId id="286" r:id="rId41"/>
    <p:sldId id="289" r:id="rId42"/>
    <p:sldId id="290" r:id="rId43"/>
    <p:sldId id="291" r:id="rId44"/>
    <p:sldId id="292" r:id="rId45"/>
    <p:sldId id="293" r:id="rId46"/>
    <p:sldId id="294" r:id="rId47"/>
    <p:sldId id="295" r:id="rId48"/>
    <p:sldId id="29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AFC0E-2B9A-45C9-B059-3FDAC991A587}"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3F04B721-BFEC-4555-9DAA-2AEEFFA6040D}">
      <dgm:prSet phldrT="[Text]" custT="1"/>
      <dgm:spPr/>
      <dgm:t>
        <a:bodyPr/>
        <a:lstStyle/>
        <a:p>
          <a:r>
            <a:rPr lang="en-US" sz="2400" dirty="0"/>
            <a:t>A Painting of Air Pollution</a:t>
          </a:r>
        </a:p>
      </dgm:t>
    </dgm:pt>
    <dgm:pt modelId="{B29E2424-7E15-460B-8692-50B4EC71857D}" type="parTrans" cxnId="{01493400-37CF-47D1-86C8-07573B8ED1D4}">
      <dgm:prSet/>
      <dgm:spPr/>
      <dgm:t>
        <a:bodyPr/>
        <a:lstStyle/>
        <a:p>
          <a:endParaRPr lang="en-US"/>
        </a:p>
      </dgm:t>
    </dgm:pt>
    <dgm:pt modelId="{AD469A17-C359-4D0A-910A-8EA4A7B618ED}" type="sibTrans" cxnId="{01493400-37CF-47D1-86C8-07573B8ED1D4}">
      <dgm:prSet/>
      <dgm:spPr/>
      <dgm:t>
        <a:bodyPr/>
        <a:lstStyle/>
        <a:p>
          <a:endParaRPr lang="en-US"/>
        </a:p>
      </dgm:t>
    </dgm:pt>
    <dgm:pt modelId="{8C232929-BB30-4A05-8329-308C732756F1}">
      <dgm:prSet phldrT="[Text]" custT="1"/>
      <dgm:spPr/>
      <dgm:t>
        <a:bodyPr/>
        <a:lstStyle/>
        <a:p>
          <a:r>
            <a:rPr lang="en-US" sz="2400" dirty="0"/>
            <a:t>Picture itself speaks</a:t>
          </a:r>
        </a:p>
      </dgm:t>
    </dgm:pt>
    <dgm:pt modelId="{2BA93C0A-1689-4065-A4AF-B30F1BB34D89}" type="parTrans" cxnId="{D07F4002-F476-4CEB-BB07-0C6BE58F6EF9}">
      <dgm:prSet/>
      <dgm:spPr/>
      <dgm:t>
        <a:bodyPr/>
        <a:lstStyle/>
        <a:p>
          <a:endParaRPr lang="en-US"/>
        </a:p>
      </dgm:t>
    </dgm:pt>
    <dgm:pt modelId="{634BE417-E1E8-4A94-B31B-3AD86957D55F}" type="sibTrans" cxnId="{D07F4002-F476-4CEB-BB07-0C6BE58F6EF9}">
      <dgm:prSet/>
      <dgm:spPr/>
      <dgm:t>
        <a:bodyPr/>
        <a:lstStyle/>
        <a:p>
          <a:endParaRPr lang="en-US"/>
        </a:p>
      </dgm:t>
    </dgm:pt>
    <dgm:pt modelId="{5459430A-CDBB-448C-BDA7-EDB4F75C18C0}" type="pres">
      <dgm:prSet presAssocID="{263AFC0E-2B9A-45C9-B059-3FDAC991A587}" presName="diagram" presStyleCnt="0">
        <dgm:presLayoutVars>
          <dgm:dir/>
        </dgm:presLayoutVars>
      </dgm:prSet>
      <dgm:spPr/>
    </dgm:pt>
    <dgm:pt modelId="{B154317E-60CA-4BF5-AB7F-A4C54491739D}" type="pres">
      <dgm:prSet presAssocID="{3F04B721-BFEC-4555-9DAA-2AEEFFA6040D}" presName="composite" presStyleCnt="0"/>
      <dgm:spPr/>
    </dgm:pt>
    <dgm:pt modelId="{B36D4B34-E464-4DFA-A7D9-70AF10B399F2}" type="pres">
      <dgm:prSet presAssocID="{3F04B721-BFEC-4555-9DAA-2AEEFFA6040D}" presName="Image" presStyleLbl="bgShp" presStyleIdx="0" presStyleCnt="2" custScaleX="105485"/>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87D0DD06-1AE4-49B3-9FCB-B569BC0BB47E}" type="pres">
      <dgm:prSet presAssocID="{3F04B721-BFEC-4555-9DAA-2AEEFFA6040D}" presName="Parent" presStyleLbl="node0" presStyleIdx="0" presStyleCnt="2" custScaleX="77143" custScaleY="60198" custLinFactNeighborX="11730" custLinFactNeighborY="25846">
        <dgm:presLayoutVars>
          <dgm:bulletEnabled val="1"/>
        </dgm:presLayoutVars>
      </dgm:prSet>
      <dgm:spPr/>
    </dgm:pt>
    <dgm:pt modelId="{E487A531-6178-49EE-BE19-C1BF737CD837}" type="pres">
      <dgm:prSet presAssocID="{AD469A17-C359-4D0A-910A-8EA4A7B618ED}" presName="sibTrans" presStyleCnt="0"/>
      <dgm:spPr/>
    </dgm:pt>
    <dgm:pt modelId="{1F0E2604-DDC1-4D32-B75A-1DBBBB6A26F9}" type="pres">
      <dgm:prSet presAssocID="{8C232929-BB30-4A05-8329-308C732756F1}" presName="composite" presStyleCnt="0"/>
      <dgm:spPr/>
    </dgm:pt>
    <dgm:pt modelId="{26DC4E01-DC24-4F2E-842F-DBBDB420950E}" type="pres">
      <dgm:prSet presAssocID="{8C232929-BB30-4A05-8329-308C732756F1}" presName="Image" presStyleLbl="bgShp" presStyleIdx="1" presStyleCnt="2" custScaleX="103332" custLinFactNeighborX="-2229"/>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29218B5F-5BE8-406F-8CB4-804673479B0F}" type="pres">
      <dgm:prSet presAssocID="{8C232929-BB30-4A05-8329-308C732756F1}" presName="Parent" presStyleLbl="node0" presStyleIdx="1" presStyleCnt="2" custScaleX="65788" custScaleY="54360" custLinFactNeighborX="14001" custLinFactNeighborY="23849">
        <dgm:presLayoutVars>
          <dgm:bulletEnabled val="1"/>
        </dgm:presLayoutVars>
      </dgm:prSet>
      <dgm:spPr/>
    </dgm:pt>
  </dgm:ptLst>
  <dgm:cxnLst>
    <dgm:cxn modelId="{01493400-37CF-47D1-86C8-07573B8ED1D4}" srcId="{263AFC0E-2B9A-45C9-B059-3FDAC991A587}" destId="{3F04B721-BFEC-4555-9DAA-2AEEFFA6040D}" srcOrd="0" destOrd="0" parTransId="{B29E2424-7E15-460B-8692-50B4EC71857D}" sibTransId="{AD469A17-C359-4D0A-910A-8EA4A7B618ED}"/>
    <dgm:cxn modelId="{D07F4002-F476-4CEB-BB07-0C6BE58F6EF9}" srcId="{263AFC0E-2B9A-45C9-B059-3FDAC991A587}" destId="{8C232929-BB30-4A05-8329-308C732756F1}" srcOrd="1" destOrd="0" parTransId="{2BA93C0A-1689-4065-A4AF-B30F1BB34D89}" sibTransId="{634BE417-E1E8-4A94-B31B-3AD86957D55F}"/>
    <dgm:cxn modelId="{7FCE189B-D13A-4A72-8A44-40E542375DA7}" type="presOf" srcId="{8C232929-BB30-4A05-8329-308C732756F1}" destId="{29218B5F-5BE8-406F-8CB4-804673479B0F}" srcOrd="0" destOrd="0" presId="urn:microsoft.com/office/officeart/2008/layout/BendingPictureCaption"/>
    <dgm:cxn modelId="{859028D7-53AE-4A40-92A2-518512DA580C}" type="presOf" srcId="{263AFC0E-2B9A-45C9-B059-3FDAC991A587}" destId="{5459430A-CDBB-448C-BDA7-EDB4F75C18C0}" srcOrd="0" destOrd="0" presId="urn:microsoft.com/office/officeart/2008/layout/BendingPictureCaption"/>
    <dgm:cxn modelId="{2FF604DA-345D-450A-8A99-F60F7F2210C0}" type="presOf" srcId="{3F04B721-BFEC-4555-9DAA-2AEEFFA6040D}" destId="{87D0DD06-1AE4-49B3-9FCB-B569BC0BB47E}" srcOrd="0" destOrd="0" presId="urn:microsoft.com/office/officeart/2008/layout/BendingPictureCaption"/>
    <dgm:cxn modelId="{66A8CC7A-F2D8-4287-A5B3-FB222D875965}" type="presParOf" srcId="{5459430A-CDBB-448C-BDA7-EDB4F75C18C0}" destId="{B154317E-60CA-4BF5-AB7F-A4C54491739D}" srcOrd="0" destOrd="0" presId="urn:microsoft.com/office/officeart/2008/layout/BendingPictureCaption"/>
    <dgm:cxn modelId="{24EE9EAA-7D80-4AD6-B647-53478C2547FD}" type="presParOf" srcId="{B154317E-60CA-4BF5-AB7F-A4C54491739D}" destId="{B36D4B34-E464-4DFA-A7D9-70AF10B399F2}" srcOrd="0" destOrd="0" presId="urn:microsoft.com/office/officeart/2008/layout/BendingPictureCaption"/>
    <dgm:cxn modelId="{CA30F860-6EB2-4D52-BBE2-6D7C94C800FC}" type="presParOf" srcId="{B154317E-60CA-4BF5-AB7F-A4C54491739D}" destId="{87D0DD06-1AE4-49B3-9FCB-B569BC0BB47E}" srcOrd="1" destOrd="0" presId="urn:microsoft.com/office/officeart/2008/layout/BendingPictureCaption"/>
    <dgm:cxn modelId="{A151219B-280A-498F-974A-1B8039DB6DFF}" type="presParOf" srcId="{5459430A-CDBB-448C-BDA7-EDB4F75C18C0}" destId="{E487A531-6178-49EE-BE19-C1BF737CD837}" srcOrd="1" destOrd="0" presId="urn:microsoft.com/office/officeart/2008/layout/BendingPictureCaption"/>
    <dgm:cxn modelId="{01D4FB09-0CAE-4E2F-A569-F581F4C971F3}" type="presParOf" srcId="{5459430A-CDBB-448C-BDA7-EDB4F75C18C0}" destId="{1F0E2604-DDC1-4D32-B75A-1DBBBB6A26F9}" srcOrd="2" destOrd="0" presId="urn:microsoft.com/office/officeart/2008/layout/BendingPictureCaption"/>
    <dgm:cxn modelId="{75C11BC5-250C-4F7E-B86D-43146C85D21D}" type="presParOf" srcId="{1F0E2604-DDC1-4D32-B75A-1DBBBB6A26F9}" destId="{26DC4E01-DC24-4F2E-842F-DBBDB420950E}" srcOrd="0" destOrd="0" presId="urn:microsoft.com/office/officeart/2008/layout/BendingPictureCaption"/>
    <dgm:cxn modelId="{935F718F-29DC-4EBE-B609-4377F207EE74}" type="presParOf" srcId="{1F0E2604-DDC1-4D32-B75A-1DBBBB6A26F9}" destId="{29218B5F-5BE8-406F-8CB4-804673479B0F}"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23A90C-0837-4D50-B144-198B99B7DE7B}" type="doc">
      <dgm:prSet loTypeId="urn:microsoft.com/office/officeart/2005/8/layout/equation1" loCatId="process" qsTypeId="urn:microsoft.com/office/officeart/2005/8/quickstyle/simple1" qsCatId="simple" csTypeId="urn:microsoft.com/office/officeart/2005/8/colors/colorful3" csCatId="colorful" phldr="1"/>
      <dgm:spPr/>
    </dgm:pt>
    <dgm:pt modelId="{CE2A8B27-077D-4971-876F-277CA909528C}">
      <dgm:prSet phldrT="[Text]"/>
      <dgm:spPr/>
      <dgm:t>
        <a:bodyPr/>
        <a:lstStyle/>
        <a:p>
          <a:r>
            <a:rPr lang="en-US" dirty="0"/>
            <a:t>Fresh Air</a:t>
          </a:r>
        </a:p>
      </dgm:t>
    </dgm:pt>
    <dgm:pt modelId="{66D6DE43-3D04-4895-9B28-B78FBEDB50D7}" type="parTrans" cxnId="{E1E443D6-C96C-48AA-A14A-E6147448551C}">
      <dgm:prSet/>
      <dgm:spPr/>
      <dgm:t>
        <a:bodyPr/>
        <a:lstStyle/>
        <a:p>
          <a:endParaRPr lang="en-US"/>
        </a:p>
      </dgm:t>
    </dgm:pt>
    <dgm:pt modelId="{A0CA8B50-68ED-4351-BFB6-109DEB46E291}" type="sibTrans" cxnId="{E1E443D6-C96C-48AA-A14A-E6147448551C}">
      <dgm:prSet/>
      <dgm:spPr/>
      <dgm:t>
        <a:bodyPr/>
        <a:lstStyle/>
        <a:p>
          <a:endParaRPr lang="en-US"/>
        </a:p>
      </dgm:t>
    </dgm:pt>
    <dgm:pt modelId="{4B8401CE-BF45-4262-B08A-B2D36E51463F}">
      <dgm:prSet phldrT="[Text]"/>
      <dgm:spPr/>
      <dgm:t>
        <a:bodyPr/>
        <a:lstStyle/>
        <a:p>
          <a:r>
            <a:rPr lang="en-US" dirty="0"/>
            <a:t>Air Pollutant</a:t>
          </a:r>
        </a:p>
      </dgm:t>
    </dgm:pt>
    <dgm:pt modelId="{CAD0B9F8-A602-4FB0-ACA1-F11E5184708F}" type="parTrans" cxnId="{29E9828A-EF57-403D-A3E9-6DE9C8A1260C}">
      <dgm:prSet/>
      <dgm:spPr/>
      <dgm:t>
        <a:bodyPr/>
        <a:lstStyle/>
        <a:p>
          <a:endParaRPr lang="en-US"/>
        </a:p>
      </dgm:t>
    </dgm:pt>
    <dgm:pt modelId="{8BD38489-FE76-40EF-A542-D33930C9455B}" type="sibTrans" cxnId="{29E9828A-EF57-403D-A3E9-6DE9C8A1260C}">
      <dgm:prSet/>
      <dgm:spPr/>
      <dgm:t>
        <a:bodyPr/>
        <a:lstStyle/>
        <a:p>
          <a:endParaRPr lang="en-US"/>
        </a:p>
      </dgm:t>
    </dgm:pt>
    <dgm:pt modelId="{A1AE1596-9DCF-47AD-A4CF-5A8285B36BCB}">
      <dgm:prSet phldrT="[Text]"/>
      <dgm:spPr/>
      <dgm:t>
        <a:bodyPr/>
        <a:lstStyle/>
        <a:p>
          <a:r>
            <a:rPr lang="en-US" dirty="0"/>
            <a:t>Air Pollution</a:t>
          </a:r>
        </a:p>
      </dgm:t>
    </dgm:pt>
    <dgm:pt modelId="{66DB202E-32A8-4B81-8CD5-F255CD270F8D}" type="parTrans" cxnId="{F235B106-AE49-4A2C-BDF3-7CD3427131EE}">
      <dgm:prSet/>
      <dgm:spPr/>
      <dgm:t>
        <a:bodyPr/>
        <a:lstStyle/>
        <a:p>
          <a:endParaRPr lang="en-US"/>
        </a:p>
      </dgm:t>
    </dgm:pt>
    <dgm:pt modelId="{258D72A2-B1DA-463C-BB27-E4DA6420EF0E}" type="sibTrans" cxnId="{F235B106-AE49-4A2C-BDF3-7CD3427131EE}">
      <dgm:prSet/>
      <dgm:spPr/>
      <dgm:t>
        <a:bodyPr/>
        <a:lstStyle/>
        <a:p>
          <a:endParaRPr lang="en-US"/>
        </a:p>
      </dgm:t>
    </dgm:pt>
    <dgm:pt modelId="{217CCE79-5917-44E3-AF3D-C43AA3C65601}" type="pres">
      <dgm:prSet presAssocID="{E223A90C-0837-4D50-B144-198B99B7DE7B}" presName="linearFlow" presStyleCnt="0">
        <dgm:presLayoutVars>
          <dgm:dir/>
          <dgm:resizeHandles val="exact"/>
        </dgm:presLayoutVars>
      </dgm:prSet>
      <dgm:spPr/>
    </dgm:pt>
    <dgm:pt modelId="{9DE131BD-F8E3-4E00-8895-E352248D93B9}" type="pres">
      <dgm:prSet presAssocID="{CE2A8B27-077D-4971-876F-277CA909528C}" presName="node" presStyleLbl="node1" presStyleIdx="0" presStyleCnt="3">
        <dgm:presLayoutVars>
          <dgm:bulletEnabled val="1"/>
        </dgm:presLayoutVars>
      </dgm:prSet>
      <dgm:spPr/>
    </dgm:pt>
    <dgm:pt modelId="{CFDF5D14-57F7-494A-BA34-B0A14D993515}" type="pres">
      <dgm:prSet presAssocID="{A0CA8B50-68ED-4351-BFB6-109DEB46E291}" presName="spacerL" presStyleCnt="0"/>
      <dgm:spPr/>
    </dgm:pt>
    <dgm:pt modelId="{A43E7AFF-4F8A-4F69-9E22-F72ADEA3A167}" type="pres">
      <dgm:prSet presAssocID="{A0CA8B50-68ED-4351-BFB6-109DEB46E291}" presName="sibTrans" presStyleLbl="sibTrans2D1" presStyleIdx="0" presStyleCnt="2"/>
      <dgm:spPr/>
    </dgm:pt>
    <dgm:pt modelId="{5B66FEB6-3B9C-4ECE-831B-71D83D211FAD}" type="pres">
      <dgm:prSet presAssocID="{A0CA8B50-68ED-4351-BFB6-109DEB46E291}" presName="spacerR" presStyleCnt="0"/>
      <dgm:spPr/>
    </dgm:pt>
    <dgm:pt modelId="{575A3A10-6643-4007-A349-C31BE4BDF7EF}" type="pres">
      <dgm:prSet presAssocID="{4B8401CE-BF45-4262-B08A-B2D36E51463F}" presName="node" presStyleLbl="node1" presStyleIdx="1" presStyleCnt="3">
        <dgm:presLayoutVars>
          <dgm:bulletEnabled val="1"/>
        </dgm:presLayoutVars>
      </dgm:prSet>
      <dgm:spPr/>
    </dgm:pt>
    <dgm:pt modelId="{8D48AE4F-1ECB-4766-A398-34FB5F00C101}" type="pres">
      <dgm:prSet presAssocID="{8BD38489-FE76-40EF-A542-D33930C9455B}" presName="spacerL" presStyleCnt="0"/>
      <dgm:spPr/>
    </dgm:pt>
    <dgm:pt modelId="{FEE510A6-F59F-443B-A07E-43D5B383B1F6}" type="pres">
      <dgm:prSet presAssocID="{8BD38489-FE76-40EF-A542-D33930C9455B}" presName="sibTrans" presStyleLbl="sibTrans2D1" presStyleIdx="1" presStyleCnt="2"/>
      <dgm:spPr/>
    </dgm:pt>
    <dgm:pt modelId="{0484BA5E-2D78-4207-BA34-98A435AAFD94}" type="pres">
      <dgm:prSet presAssocID="{8BD38489-FE76-40EF-A542-D33930C9455B}" presName="spacerR" presStyleCnt="0"/>
      <dgm:spPr/>
    </dgm:pt>
    <dgm:pt modelId="{6C6F40A4-20A4-47BC-AD30-23F1470699D6}" type="pres">
      <dgm:prSet presAssocID="{A1AE1596-9DCF-47AD-A4CF-5A8285B36BCB}" presName="node" presStyleLbl="node1" presStyleIdx="2" presStyleCnt="3">
        <dgm:presLayoutVars>
          <dgm:bulletEnabled val="1"/>
        </dgm:presLayoutVars>
      </dgm:prSet>
      <dgm:spPr/>
    </dgm:pt>
  </dgm:ptLst>
  <dgm:cxnLst>
    <dgm:cxn modelId="{F235B106-AE49-4A2C-BDF3-7CD3427131EE}" srcId="{E223A90C-0837-4D50-B144-198B99B7DE7B}" destId="{A1AE1596-9DCF-47AD-A4CF-5A8285B36BCB}" srcOrd="2" destOrd="0" parTransId="{66DB202E-32A8-4B81-8CD5-F255CD270F8D}" sibTransId="{258D72A2-B1DA-463C-BB27-E4DA6420EF0E}"/>
    <dgm:cxn modelId="{351ECF06-908F-4CD3-90A6-FAA2BA85CD3A}" type="presOf" srcId="{8BD38489-FE76-40EF-A542-D33930C9455B}" destId="{FEE510A6-F59F-443B-A07E-43D5B383B1F6}" srcOrd="0" destOrd="0" presId="urn:microsoft.com/office/officeart/2005/8/layout/equation1"/>
    <dgm:cxn modelId="{26EDDE2B-2755-4B95-B829-81B89DB64891}" type="presOf" srcId="{E223A90C-0837-4D50-B144-198B99B7DE7B}" destId="{217CCE79-5917-44E3-AF3D-C43AA3C65601}" srcOrd="0" destOrd="0" presId="urn:microsoft.com/office/officeart/2005/8/layout/equation1"/>
    <dgm:cxn modelId="{FF05AB5A-4F75-4512-A7E2-7BFFEEA57EA0}" type="presOf" srcId="{4B8401CE-BF45-4262-B08A-B2D36E51463F}" destId="{575A3A10-6643-4007-A349-C31BE4BDF7EF}" srcOrd="0" destOrd="0" presId="urn:microsoft.com/office/officeart/2005/8/layout/equation1"/>
    <dgm:cxn modelId="{29E9828A-EF57-403D-A3E9-6DE9C8A1260C}" srcId="{E223A90C-0837-4D50-B144-198B99B7DE7B}" destId="{4B8401CE-BF45-4262-B08A-B2D36E51463F}" srcOrd="1" destOrd="0" parTransId="{CAD0B9F8-A602-4FB0-ACA1-F11E5184708F}" sibTransId="{8BD38489-FE76-40EF-A542-D33930C9455B}"/>
    <dgm:cxn modelId="{81AA5BD5-AF8C-431D-8ACE-FA054982E2AA}" type="presOf" srcId="{A1AE1596-9DCF-47AD-A4CF-5A8285B36BCB}" destId="{6C6F40A4-20A4-47BC-AD30-23F1470699D6}" srcOrd="0" destOrd="0" presId="urn:microsoft.com/office/officeart/2005/8/layout/equation1"/>
    <dgm:cxn modelId="{E1E443D6-C96C-48AA-A14A-E6147448551C}" srcId="{E223A90C-0837-4D50-B144-198B99B7DE7B}" destId="{CE2A8B27-077D-4971-876F-277CA909528C}" srcOrd="0" destOrd="0" parTransId="{66D6DE43-3D04-4895-9B28-B78FBEDB50D7}" sibTransId="{A0CA8B50-68ED-4351-BFB6-109DEB46E291}"/>
    <dgm:cxn modelId="{A6FBE0DD-2707-4D5C-AC5A-A89E4711B61E}" type="presOf" srcId="{A0CA8B50-68ED-4351-BFB6-109DEB46E291}" destId="{A43E7AFF-4F8A-4F69-9E22-F72ADEA3A167}" srcOrd="0" destOrd="0" presId="urn:microsoft.com/office/officeart/2005/8/layout/equation1"/>
    <dgm:cxn modelId="{F5FEECDD-48EB-43C0-874C-BECDB90C3F9E}" type="presOf" srcId="{CE2A8B27-077D-4971-876F-277CA909528C}" destId="{9DE131BD-F8E3-4E00-8895-E352248D93B9}" srcOrd="0" destOrd="0" presId="urn:microsoft.com/office/officeart/2005/8/layout/equation1"/>
    <dgm:cxn modelId="{85B7F8EF-6ADB-4402-84F8-CBF2F3F13F9E}" type="presParOf" srcId="{217CCE79-5917-44E3-AF3D-C43AA3C65601}" destId="{9DE131BD-F8E3-4E00-8895-E352248D93B9}" srcOrd="0" destOrd="0" presId="urn:microsoft.com/office/officeart/2005/8/layout/equation1"/>
    <dgm:cxn modelId="{2B3348F8-7DF4-4F66-80CC-121638C047CE}" type="presParOf" srcId="{217CCE79-5917-44E3-AF3D-C43AA3C65601}" destId="{CFDF5D14-57F7-494A-BA34-B0A14D993515}" srcOrd="1" destOrd="0" presId="urn:microsoft.com/office/officeart/2005/8/layout/equation1"/>
    <dgm:cxn modelId="{0588EB34-37C8-47E3-8506-CCFFFEB5CE31}" type="presParOf" srcId="{217CCE79-5917-44E3-AF3D-C43AA3C65601}" destId="{A43E7AFF-4F8A-4F69-9E22-F72ADEA3A167}" srcOrd="2" destOrd="0" presId="urn:microsoft.com/office/officeart/2005/8/layout/equation1"/>
    <dgm:cxn modelId="{C52B8CE3-4868-4EBB-92C2-53FC9D7DB6A8}" type="presParOf" srcId="{217CCE79-5917-44E3-AF3D-C43AA3C65601}" destId="{5B66FEB6-3B9C-4ECE-831B-71D83D211FAD}" srcOrd="3" destOrd="0" presId="urn:microsoft.com/office/officeart/2005/8/layout/equation1"/>
    <dgm:cxn modelId="{A78A1958-2B77-48CF-AD16-C877509BC8E4}" type="presParOf" srcId="{217CCE79-5917-44E3-AF3D-C43AA3C65601}" destId="{575A3A10-6643-4007-A349-C31BE4BDF7EF}" srcOrd="4" destOrd="0" presId="urn:microsoft.com/office/officeart/2005/8/layout/equation1"/>
    <dgm:cxn modelId="{16EC017B-2C6F-4E24-B44A-420AA93C5A6D}" type="presParOf" srcId="{217CCE79-5917-44E3-AF3D-C43AA3C65601}" destId="{8D48AE4F-1ECB-4766-A398-34FB5F00C101}" srcOrd="5" destOrd="0" presId="urn:microsoft.com/office/officeart/2005/8/layout/equation1"/>
    <dgm:cxn modelId="{233A39F8-9D84-4E11-B4F6-6DECABF571DB}" type="presParOf" srcId="{217CCE79-5917-44E3-AF3D-C43AA3C65601}" destId="{FEE510A6-F59F-443B-A07E-43D5B383B1F6}" srcOrd="6" destOrd="0" presId="urn:microsoft.com/office/officeart/2005/8/layout/equation1"/>
    <dgm:cxn modelId="{C3BB84D2-7196-4505-9351-703545A681EA}" type="presParOf" srcId="{217CCE79-5917-44E3-AF3D-C43AA3C65601}" destId="{0484BA5E-2D78-4207-BA34-98A435AAFD94}" srcOrd="7" destOrd="0" presId="urn:microsoft.com/office/officeart/2005/8/layout/equation1"/>
    <dgm:cxn modelId="{D0293012-7C32-4E60-9FFC-D3176F641878}" type="presParOf" srcId="{217CCE79-5917-44E3-AF3D-C43AA3C65601}" destId="{6C6F40A4-20A4-47BC-AD30-23F1470699D6}"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52BB1E-D207-4DE1-B4CD-E7383C4E6AB2}" type="doc">
      <dgm:prSet loTypeId="urn:microsoft.com/office/officeart/2005/8/layout/orgChart1" loCatId="hierarchy" qsTypeId="urn:microsoft.com/office/officeart/2005/8/quickstyle/simple5" qsCatId="simple" csTypeId="urn:microsoft.com/office/officeart/2005/8/colors/colorful3" csCatId="colorful" phldr="1"/>
      <dgm:spPr/>
      <dgm:t>
        <a:bodyPr/>
        <a:lstStyle/>
        <a:p>
          <a:endParaRPr lang="en-US"/>
        </a:p>
      </dgm:t>
    </dgm:pt>
    <dgm:pt modelId="{092823EC-36D9-44FD-9088-5DBC1E510CE8}">
      <dgm:prSet phldrT="[Text]" custT="1"/>
      <dgm:spPr/>
      <dgm:t>
        <a:bodyPr/>
        <a:lstStyle/>
        <a:p>
          <a:r>
            <a:rPr lang="en-US" sz="2800" dirty="0">
              <a:solidFill>
                <a:schemeClr val="bg1"/>
              </a:solidFill>
            </a:rPr>
            <a:t>Types of Pollutants</a:t>
          </a:r>
        </a:p>
      </dgm:t>
    </dgm:pt>
    <dgm:pt modelId="{F846D4E1-0CC7-4D41-966B-063425E69776}" type="parTrans" cxnId="{0396C905-7D18-4C50-A8B7-B794DE82BD5B}">
      <dgm:prSet/>
      <dgm:spPr/>
      <dgm:t>
        <a:bodyPr/>
        <a:lstStyle/>
        <a:p>
          <a:endParaRPr lang="en-US"/>
        </a:p>
      </dgm:t>
    </dgm:pt>
    <dgm:pt modelId="{4EDB0F88-D8E1-4C1A-9F97-02708A18FC70}" type="sibTrans" cxnId="{0396C905-7D18-4C50-A8B7-B794DE82BD5B}">
      <dgm:prSet/>
      <dgm:spPr/>
      <dgm:t>
        <a:bodyPr/>
        <a:lstStyle/>
        <a:p>
          <a:endParaRPr lang="en-US"/>
        </a:p>
      </dgm:t>
    </dgm:pt>
    <dgm:pt modelId="{9EFC8037-F92C-4CC9-9203-D83021FB5CE6}">
      <dgm:prSet phldrT="[Text]" custT="1"/>
      <dgm:spPr/>
      <dgm:t>
        <a:bodyPr/>
        <a:lstStyle/>
        <a:p>
          <a:r>
            <a:rPr lang="en-US" sz="2400" u="sng" dirty="0"/>
            <a:t>Primary pollutants</a:t>
          </a:r>
        </a:p>
        <a:p>
          <a:r>
            <a:rPr lang="en-US" sz="1800" dirty="0"/>
            <a:t>Direct emission from sources</a:t>
          </a:r>
        </a:p>
        <a:p>
          <a:r>
            <a:rPr lang="en-US" sz="1800" dirty="0"/>
            <a:t>CO, NOx, </a:t>
          </a:r>
          <a:r>
            <a:rPr lang="en-US" sz="1800" dirty="0" err="1"/>
            <a:t>SOx</a:t>
          </a:r>
          <a:r>
            <a:rPr lang="en-US" sz="1800" dirty="0"/>
            <a:t>, </a:t>
          </a:r>
          <a:r>
            <a:rPr lang="en-US" sz="1800" dirty="0" err="1"/>
            <a:t>Pb</a:t>
          </a:r>
          <a:r>
            <a:rPr lang="en-US" sz="1800" dirty="0"/>
            <a:t>, HC</a:t>
          </a:r>
        </a:p>
      </dgm:t>
    </dgm:pt>
    <dgm:pt modelId="{63C24102-76BF-4779-8853-2314B69517BE}" type="parTrans" cxnId="{CF57A88E-9A28-4BC0-AB90-CACFC1ED939D}">
      <dgm:prSet/>
      <dgm:spPr/>
      <dgm:t>
        <a:bodyPr/>
        <a:lstStyle/>
        <a:p>
          <a:endParaRPr lang="en-US"/>
        </a:p>
      </dgm:t>
    </dgm:pt>
    <dgm:pt modelId="{7BCC284D-9E30-4EFE-B992-40242CCCCB6F}" type="sibTrans" cxnId="{CF57A88E-9A28-4BC0-AB90-CACFC1ED939D}">
      <dgm:prSet/>
      <dgm:spPr/>
      <dgm:t>
        <a:bodyPr/>
        <a:lstStyle/>
        <a:p>
          <a:endParaRPr lang="en-US"/>
        </a:p>
      </dgm:t>
    </dgm:pt>
    <dgm:pt modelId="{BC9D715F-D578-4025-ADB3-C0EB75E54D31}">
      <dgm:prSet phldrT="[Text]" custT="1"/>
      <dgm:spPr/>
      <dgm:t>
        <a:bodyPr/>
        <a:lstStyle/>
        <a:p>
          <a:r>
            <a:rPr lang="en-US" sz="2400" u="sng" dirty="0"/>
            <a:t>Secondary pollutants</a:t>
          </a:r>
        </a:p>
        <a:p>
          <a:r>
            <a:rPr lang="en-US" sz="1800" u="none" dirty="0"/>
            <a:t>Primary pollutants react with other</a:t>
          </a:r>
        </a:p>
        <a:p>
          <a:r>
            <a:rPr lang="en-US" sz="1800" u="none" dirty="0"/>
            <a:t>Acid rain</a:t>
          </a:r>
        </a:p>
      </dgm:t>
    </dgm:pt>
    <dgm:pt modelId="{72326700-FB33-416A-84CF-D1EE1D453099}" type="parTrans" cxnId="{8CFEC711-0319-4A9B-B499-49241FCA98A8}">
      <dgm:prSet/>
      <dgm:spPr/>
      <dgm:t>
        <a:bodyPr/>
        <a:lstStyle/>
        <a:p>
          <a:endParaRPr lang="en-US"/>
        </a:p>
      </dgm:t>
    </dgm:pt>
    <dgm:pt modelId="{8B40A725-8C8C-4B16-90A8-9767D2931C1F}" type="sibTrans" cxnId="{8CFEC711-0319-4A9B-B499-49241FCA98A8}">
      <dgm:prSet/>
      <dgm:spPr/>
      <dgm:t>
        <a:bodyPr/>
        <a:lstStyle/>
        <a:p>
          <a:endParaRPr lang="en-US"/>
        </a:p>
      </dgm:t>
    </dgm:pt>
    <dgm:pt modelId="{A818519C-9252-4596-8550-B818BE6C6323}">
      <dgm:prSet phldrT="[Text]" custT="1"/>
      <dgm:spPr/>
      <dgm:t>
        <a:bodyPr/>
        <a:lstStyle/>
        <a:p>
          <a:r>
            <a:rPr lang="en-US" sz="2400" u="sng" dirty="0"/>
            <a:t>Organic</a:t>
          </a:r>
          <a:r>
            <a:rPr lang="en-US" sz="2400" dirty="0"/>
            <a:t> </a:t>
          </a:r>
          <a:r>
            <a:rPr lang="en-US" sz="2400" u="sng" dirty="0"/>
            <a:t>pollutants</a:t>
          </a:r>
        </a:p>
        <a:p>
          <a:r>
            <a:rPr lang="en-US" sz="1800" u="none" dirty="0"/>
            <a:t>From Organism</a:t>
          </a:r>
        </a:p>
        <a:p>
          <a:r>
            <a:rPr lang="en-US" sz="1800" u="none" dirty="0"/>
            <a:t>Bacteria, Pollen</a:t>
          </a:r>
        </a:p>
      </dgm:t>
    </dgm:pt>
    <dgm:pt modelId="{22BF4DF7-D377-44A2-B294-3338F214778C}" type="parTrans" cxnId="{23CA4148-543B-46A4-98E3-2C40D73BC375}">
      <dgm:prSet/>
      <dgm:spPr/>
      <dgm:t>
        <a:bodyPr/>
        <a:lstStyle/>
        <a:p>
          <a:endParaRPr lang="en-US"/>
        </a:p>
      </dgm:t>
    </dgm:pt>
    <dgm:pt modelId="{AEAAC357-49EF-416B-BFFD-DFEEB5B264B9}" type="sibTrans" cxnId="{23CA4148-543B-46A4-98E3-2C40D73BC375}">
      <dgm:prSet/>
      <dgm:spPr/>
      <dgm:t>
        <a:bodyPr/>
        <a:lstStyle/>
        <a:p>
          <a:endParaRPr lang="en-US"/>
        </a:p>
      </dgm:t>
    </dgm:pt>
    <dgm:pt modelId="{982AE773-A03D-4DE6-A961-AEB3E3475435}">
      <dgm:prSet phldrT="[Text]" custT="1"/>
      <dgm:spPr/>
      <dgm:t>
        <a:bodyPr/>
        <a:lstStyle/>
        <a:p>
          <a:r>
            <a:rPr lang="en-US" sz="2400" u="sng" dirty="0"/>
            <a:t>Non-organic pollutants</a:t>
          </a:r>
        </a:p>
        <a:p>
          <a:r>
            <a:rPr lang="en-US" sz="1800" u="none" dirty="0"/>
            <a:t>Toxics gases and  SPM</a:t>
          </a:r>
        </a:p>
        <a:p>
          <a:r>
            <a:rPr lang="en-US" sz="1800" u="none" dirty="0"/>
            <a:t>Dust, fume, mist, spray</a:t>
          </a:r>
        </a:p>
      </dgm:t>
    </dgm:pt>
    <dgm:pt modelId="{4B042CA3-3421-4BD7-882E-908D0A28C662}" type="parTrans" cxnId="{13488EFB-586E-434A-A905-CF1339ECCC1D}">
      <dgm:prSet/>
      <dgm:spPr/>
      <dgm:t>
        <a:bodyPr/>
        <a:lstStyle/>
        <a:p>
          <a:endParaRPr lang="en-US"/>
        </a:p>
      </dgm:t>
    </dgm:pt>
    <dgm:pt modelId="{B605368A-5218-4E2D-A38B-9E1E749B9E82}" type="sibTrans" cxnId="{13488EFB-586E-434A-A905-CF1339ECCC1D}">
      <dgm:prSet/>
      <dgm:spPr/>
      <dgm:t>
        <a:bodyPr/>
        <a:lstStyle/>
        <a:p>
          <a:endParaRPr lang="en-US"/>
        </a:p>
      </dgm:t>
    </dgm:pt>
    <dgm:pt modelId="{36453DC3-497D-4458-BB4F-AAD669339B19}" type="pres">
      <dgm:prSet presAssocID="{8352BB1E-D207-4DE1-B4CD-E7383C4E6AB2}" presName="hierChild1" presStyleCnt="0">
        <dgm:presLayoutVars>
          <dgm:orgChart val="1"/>
          <dgm:chPref val="1"/>
          <dgm:dir/>
          <dgm:animOne val="branch"/>
          <dgm:animLvl val="lvl"/>
          <dgm:resizeHandles/>
        </dgm:presLayoutVars>
      </dgm:prSet>
      <dgm:spPr/>
    </dgm:pt>
    <dgm:pt modelId="{DF42EADE-D741-4B64-8DF5-1A3593FA0507}" type="pres">
      <dgm:prSet presAssocID="{092823EC-36D9-44FD-9088-5DBC1E510CE8}" presName="hierRoot1" presStyleCnt="0">
        <dgm:presLayoutVars>
          <dgm:hierBranch val="init"/>
        </dgm:presLayoutVars>
      </dgm:prSet>
      <dgm:spPr/>
    </dgm:pt>
    <dgm:pt modelId="{4A3E1858-F554-4BF3-9EBD-8B1A59B7E2CF}" type="pres">
      <dgm:prSet presAssocID="{092823EC-36D9-44FD-9088-5DBC1E510CE8}" presName="rootComposite1" presStyleCnt="0"/>
      <dgm:spPr/>
    </dgm:pt>
    <dgm:pt modelId="{D176939E-3EDF-402C-AB7B-0CF6AB52CDE6}" type="pres">
      <dgm:prSet presAssocID="{092823EC-36D9-44FD-9088-5DBC1E510CE8}" presName="rootText1" presStyleLbl="node0" presStyleIdx="0" presStyleCnt="1" custScaleX="186297" custScaleY="50684">
        <dgm:presLayoutVars>
          <dgm:chPref val="3"/>
        </dgm:presLayoutVars>
      </dgm:prSet>
      <dgm:spPr/>
    </dgm:pt>
    <dgm:pt modelId="{61BEDEC3-C54D-4831-BEE0-6B1C33D9049A}" type="pres">
      <dgm:prSet presAssocID="{092823EC-36D9-44FD-9088-5DBC1E510CE8}" presName="rootConnector1" presStyleLbl="node1" presStyleIdx="0" presStyleCnt="0"/>
      <dgm:spPr/>
    </dgm:pt>
    <dgm:pt modelId="{23C5F406-37A7-4A7D-A0BE-13E48A9E22D4}" type="pres">
      <dgm:prSet presAssocID="{092823EC-36D9-44FD-9088-5DBC1E510CE8}" presName="hierChild2" presStyleCnt="0"/>
      <dgm:spPr/>
    </dgm:pt>
    <dgm:pt modelId="{ACAB848A-6A7D-41F7-B7E6-5C368BF2C5F6}" type="pres">
      <dgm:prSet presAssocID="{63C24102-76BF-4779-8853-2314B69517BE}" presName="Name37" presStyleLbl="parChTrans1D2" presStyleIdx="0" presStyleCnt="4"/>
      <dgm:spPr/>
    </dgm:pt>
    <dgm:pt modelId="{3B1EE653-16F6-45D1-8D19-0274C3BCA1EB}" type="pres">
      <dgm:prSet presAssocID="{9EFC8037-F92C-4CC9-9203-D83021FB5CE6}" presName="hierRoot2" presStyleCnt="0">
        <dgm:presLayoutVars>
          <dgm:hierBranch val="init"/>
        </dgm:presLayoutVars>
      </dgm:prSet>
      <dgm:spPr/>
    </dgm:pt>
    <dgm:pt modelId="{6184A3DE-A654-4315-BC5E-E8AA05ACF048}" type="pres">
      <dgm:prSet presAssocID="{9EFC8037-F92C-4CC9-9203-D83021FB5CE6}" presName="rootComposite" presStyleCnt="0"/>
      <dgm:spPr/>
    </dgm:pt>
    <dgm:pt modelId="{89AF813A-E192-442D-B5A6-8B83FE34B9BB}" type="pres">
      <dgm:prSet presAssocID="{9EFC8037-F92C-4CC9-9203-D83021FB5CE6}" presName="rootText" presStyleLbl="node2" presStyleIdx="0" presStyleCnt="4" custScaleY="138905">
        <dgm:presLayoutVars>
          <dgm:chPref val="3"/>
        </dgm:presLayoutVars>
      </dgm:prSet>
      <dgm:spPr/>
    </dgm:pt>
    <dgm:pt modelId="{AB0D675A-1804-4D40-982E-86950DE46982}" type="pres">
      <dgm:prSet presAssocID="{9EFC8037-F92C-4CC9-9203-D83021FB5CE6}" presName="rootConnector" presStyleLbl="node2" presStyleIdx="0" presStyleCnt="4"/>
      <dgm:spPr/>
    </dgm:pt>
    <dgm:pt modelId="{50EF23FC-ACE3-460A-BD46-6F5A41AADE4E}" type="pres">
      <dgm:prSet presAssocID="{9EFC8037-F92C-4CC9-9203-D83021FB5CE6}" presName="hierChild4" presStyleCnt="0"/>
      <dgm:spPr/>
    </dgm:pt>
    <dgm:pt modelId="{31B628AD-1B2D-4D41-B021-F053E16E2DAD}" type="pres">
      <dgm:prSet presAssocID="{9EFC8037-F92C-4CC9-9203-D83021FB5CE6}" presName="hierChild5" presStyleCnt="0"/>
      <dgm:spPr/>
    </dgm:pt>
    <dgm:pt modelId="{4007F497-C309-46DE-B088-4EF87285CD30}" type="pres">
      <dgm:prSet presAssocID="{72326700-FB33-416A-84CF-D1EE1D453099}" presName="Name37" presStyleLbl="parChTrans1D2" presStyleIdx="1" presStyleCnt="4"/>
      <dgm:spPr/>
    </dgm:pt>
    <dgm:pt modelId="{6242335D-82E7-4B69-A355-28219AEBA1FD}" type="pres">
      <dgm:prSet presAssocID="{BC9D715F-D578-4025-ADB3-C0EB75E54D31}" presName="hierRoot2" presStyleCnt="0">
        <dgm:presLayoutVars>
          <dgm:hierBranch val="init"/>
        </dgm:presLayoutVars>
      </dgm:prSet>
      <dgm:spPr/>
    </dgm:pt>
    <dgm:pt modelId="{20351999-7361-4557-8BA1-7152D1F59C89}" type="pres">
      <dgm:prSet presAssocID="{BC9D715F-D578-4025-ADB3-C0EB75E54D31}" presName="rootComposite" presStyleCnt="0"/>
      <dgm:spPr/>
    </dgm:pt>
    <dgm:pt modelId="{3BDD2947-935C-4E4F-B508-B827C030F202}" type="pres">
      <dgm:prSet presAssocID="{BC9D715F-D578-4025-ADB3-C0EB75E54D31}" presName="rootText" presStyleLbl="node2" presStyleIdx="1" presStyleCnt="4" custScaleX="93729" custScaleY="137331">
        <dgm:presLayoutVars>
          <dgm:chPref val="3"/>
        </dgm:presLayoutVars>
      </dgm:prSet>
      <dgm:spPr/>
    </dgm:pt>
    <dgm:pt modelId="{68708BE1-6BEA-4050-874B-343EA43733FB}" type="pres">
      <dgm:prSet presAssocID="{BC9D715F-D578-4025-ADB3-C0EB75E54D31}" presName="rootConnector" presStyleLbl="node2" presStyleIdx="1" presStyleCnt="4"/>
      <dgm:spPr/>
    </dgm:pt>
    <dgm:pt modelId="{E5CEAC4C-6EA6-4A9E-A4F4-6D660B60C8DB}" type="pres">
      <dgm:prSet presAssocID="{BC9D715F-D578-4025-ADB3-C0EB75E54D31}" presName="hierChild4" presStyleCnt="0"/>
      <dgm:spPr/>
    </dgm:pt>
    <dgm:pt modelId="{EEA8729D-D686-4ACC-8684-E99CCE68D247}" type="pres">
      <dgm:prSet presAssocID="{BC9D715F-D578-4025-ADB3-C0EB75E54D31}" presName="hierChild5" presStyleCnt="0"/>
      <dgm:spPr/>
    </dgm:pt>
    <dgm:pt modelId="{F32E6DAE-8725-45A4-A2D8-9F290932F5DA}" type="pres">
      <dgm:prSet presAssocID="{22BF4DF7-D377-44A2-B294-3338F214778C}" presName="Name37" presStyleLbl="parChTrans1D2" presStyleIdx="2" presStyleCnt="4"/>
      <dgm:spPr/>
    </dgm:pt>
    <dgm:pt modelId="{0B761D30-B375-40C7-B6AA-43343C94BEB5}" type="pres">
      <dgm:prSet presAssocID="{A818519C-9252-4596-8550-B818BE6C6323}" presName="hierRoot2" presStyleCnt="0">
        <dgm:presLayoutVars>
          <dgm:hierBranch val="init"/>
        </dgm:presLayoutVars>
      </dgm:prSet>
      <dgm:spPr/>
    </dgm:pt>
    <dgm:pt modelId="{91BDE0C8-A399-4E5D-8400-256618C94BC8}" type="pres">
      <dgm:prSet presAssocID="{A818519C-9252-4596-8550-B818BE6C6323}" presName="rootComposite" presStyleCnt="0"/>
      <dgm:spPr/>
    </dgm:pt>
    <dgm:pt modelId="{C10EB2FB-F218-4749-ABB3-E6C92671B970}" type="pres">
      <dgm:prSet presAssocID="{A818519C-9252-4596-8550-B818BE6C6323}" presName="rootText" presStyleLbl="node2" presStyleIdx="2" presStyleCnt="4" custScaleY="130300">
        <dgm:presLayoutVars>
          <dgm:chPref val="3"/>
        </dgm:presLayoutVars>
      </dgm:prSet>
      <dgm:spPr/>
    </dgm:pt>
    <dgm:pt modelId="{D2EF77A5-DB26-4462-B51C-1B3D82628FE2}" type="pres">
      <dgm:prSet presAssocID="{A818519C-9252-4596-8550-B818BE6C6323}" presName="rootConnector" presStyleLbl="node2" presStyleIdx="2" presStyleCnt="4"/>
      <dgm:spPr/>
    </dgm:pt>
    <dgm:pt modelId="{B7835BF1-1671-4E1C-88F3-8D7B6359E40E}" type="pres">
      <dgm:prSet presAssocID="{A818519C-9252-4596-8550-B818BE6C6323}" presName="hierChild4" presStyleCnt="0"/>
      <dgm:spPr/>
    </dgm:pt>
    <dgm:pt modelId="{C4FA171F-3686-4573-BD89-E22DDF671880}" type="pres">
      <dgm:prSet presAssocID="{A818519C-9252-4596-8550-B818BE6C6323}" presName="hierChild5" presStyleCnt="0"/>
      <dgm:spPr/>
    </dgm:pt>
    <dgm:pt modelId="{3C4D4FD5-EB3A-4981-BA17-00421DAAE6E9}" type="pres">
      <dgm:prSet presAssocID="{4B042CA3-3421-4BD7-882E-908D0A28C662}" presName="Name37" presStyleLbl="parChTrans1D2" presStyleIdx="3" presStyleCnt="4"/>
      <dgm:spPr/>
    </dgm:pt>
    <dgm:pt modelId="{2FF2CDD0-51AB-47CC-ADED-CF6FC0B4D0E0}" type="pres">
      <dgm:prSet presAssocID="{982AE773-A03D-4DE6-A961-AEB3E3475435}" presName="hierRoot2" presStyleCnt="0">
        <dgm:presLayoutVars>
          <dgm:hierBranch val="init"/>
        </dgm:presLayoutVars>
      </dgm:prSet>
      <dgm:spPr/>
    </dgm:pt>
    <dgm:pt modelId="{6A573BC7-2794-4782-A232-CB90C2B228FE}" type="pres">
      <dgm:prSet presAssocID="{982AE773-A03D-4DE6-A961-AEB3E3475435}" presName="rootComposite" presStyleCnt="0"/>
      <dgm:spPr/>
    </dgm:pt>
    <dgm:pt modelId="{7D0E389A-A39F-46C3-AC2B-B45FA980796F}" type="pres">
      <dgm:prSet presAssocID="{982AE773-A03D-4DE6-A961-AEB3E3475435}" presName="rootText" presStyleLbl="node2" presStyleIdx="3" presStyleCnt="4" custScaleY="127956">
        <dgm:presLayoutVars>
          <dgm:chPref val="3"/>
        </dgm:presLayoutVars>
      </dgm:prSet>
      <dgm:spPr/>
    </dgm:pt>
    <dgm:pt modelId="{E5374555-3606-4829-A9D7-C4904C8FAEE5}" type="pres">
      <dgm:prSet presAssocID="{982AE773-A03D-4DE6-A961-AEB3E3475435}" presName="rootConnector" presStyleLbl="node2" presStyleIdx="3" presStyleCnt="4"/>
      <dgm:spPr/>
    </dgm:pt>
    <dgm:pt modelId="{BD157F8F-4527-460D-8425-7099F44FC7F9}" type="pres">
      <dgm:prSet presAssocID="{982AE773-A03D-4DE6-A961-AEB3E3475435}" presName="hierChild4" presStyleCnt="0"/>
      <dgm:spPr/>
    </dgm:pt>
    <dgm:pt modelId="{E5105D57-05F2-441A-B8A3-D00E64A5AD25}" type="pres">
      <dgm:prSet presAssocID="{982AE773-A03D-4DE6-A961-AEB3E3475435}" presName="hierChild5" presStyleCnt="0"/>
      <dgm:spPr/>
    </dgm:pt>
    <dgm:pt modelId="{A1843E39-1D28-4BE3-9D0D-1B1AD8F3C6B4}" type="pres">
      <dgm:prSet presAssocID="{092823EC-36D9-44FD-9088-5DBC1E510CE8}" presName="hierChild3" presStyleCnt="0"/>
      <dgm:spPr/>
    </dgm:pt>
  </dgm:ptLst>
  <dgm:cxnLst>
    <dgm:cxn modelId="{DD3DB204-918E-4035-A379-B25EA656C82F}" type="presOf" srcId="{092823EC-36D9-44FD-9088-5DBC1E510CE8}" destId="{61BEDEC3-C54D-4831-BEE0-6B1C33D9049A}" srcOrd="1" destOrd="0" presId="urn:microsoft.com/office/officeart/2005/8/layout/orgChart1"/>
    <dgm:cxn modelId="{0396C905-7D18-4C50-A8B7-B794DE82BD5B}" srcId="{8352BB1E-D207-4DE1-B4CD-E7383C4E6AB2}" destId="{092823EC-36D9-44FD-9088-5DBC1E510CE8}" srcOrd="0" destOrd="0" parTransId="{F846D4E1-0CC7-4D41-966B-063425E69776}" sibTransId="{4EDB0F88-D8E1-4C1A-9F97-02708A18FC70}"/>
    <dgm:cxn modelId="{FD348910-4290-4501-A68D-5587E7B020BA}" type="presOf" srcId="{982AE773-A03D-4DE6-A961-AEB3E3475435}" destId="{7D0E389A-A39F-46C3-AC2B-B45FA980796F}" srcOrd="0" destOrd="0" presId="urn:microsoft.com/office/officeart/2005/8/layout/orgChart1"/>
    <dgm:cxn modelId="{8CFEC711-0319-4A9B-B499-49241FCA98A8}" srcId="{092823EC-36D9-44FD-9088-5DBC1E510CE8}" destId="{BC9D715F-D578-4025-ADB3-C0EB75E54D31}" srcOrd="1" destOrd="0" parTransId="{72326700-FB33-416A-84CF-D1EE1D453099}" sibTransId="{8B40A725-8C8C-4B16-90A8-9767D2931C1F}"/>
    <dgm:cxn modelId="{FEBE0C39-343A-45EF-A802-ADCE1A947C3C}" type="presOf" srcId="{BC9D715F-D578-4025-ADB3-C0EB75E54D31}" destId="{3BDD2947-935C-4E4F-B508-B827C030F202}" srcOrd="0" destOrd="0" presId="urn:microsoft.com/office/officeart/2005/8/layout/orgChart1"/>
    <dgm:cxn modelId="{E29CF840-9983-49AC-B948-F3AE7C7699BF}" type="presOf" srcId="{8352BB1E-D207-4DE1-B4CD-E7383C4E6AB2}" destId="{36453DC3-497D-4458-BB4F-AAD669339B19}" srcOrd="0" destOrd="0" presId="urn:microsoft.com/office/officeart/2005/8/layout/orgChart1"/>
    <dgm:cxn modelId="{96D9BB61-549B-4463-B3C6-D9C78B363CEE}" type="presOf" srcId="{A818519C-9252-4596-8550-B818BE6C6323}" destId="{D2EF77A5-DB26-4462-B51C-1B3D82628FE2}" srcOrd="1" destOrd="0" presId="urn:microsoft.com/office/officeart/2005/8/layout/orgChart1"/>
    <dgm:cxn modelId="{23CA4148-543B-46A4-98E3-2C40D73BC375}" srcId="{092823EC-36D9-44FD-9088-5DBC1E510CE8}" destId="{A818519C-9252-4596-8550-B818BE6C6323}" srcOrd="2" destOrd="0" parTransId="{22BF4DF7-D377-44A2-B294-3338F214778C}" sibTransId="{AEAAC357-49EF-416B-BFFD-DFEEB5B264B9}"/>
    <dgm:cxn modelId="{F0A5EF5A-B51C-4740-8845-C98BDC93EA34}" type="presOf" srcId="{A818519C-9252-4596-8550-B818BE6C6323}" destId="{C10EB2FB-F218-4749-ABB3-E6C92671B970}" srcOrd="0" destOrd="0" presId="urn:microsoft.com/office/officeart/2005/8/layout/orgChart1"/>
    <dgm:cxn modelId="{CF57A88E-9A28-4BC0-AB90-CACFC1ED939D}" srcId="{092823EC-36D9-44FD-9088-5DBC1E510CE8}" destId="{9EFC8037-F92C-4CC9-9203-D83021FB5CE6}" srcOrd="0" destOrd="0" parTransId="{63C24102-76BF-4779-8853-2314B69517BE}" sibTransId="{7BCC284D-9E30-4EFE-B992-40242CCCCB6F}"/>
    <dgm:cxn modelId="{2BF3D7B3-3CB5-48A3-9677-AFA8A33EF59A}" type="presOf" srcId="{4B042CA3-3421-4BD7-882E-908D0A28C662}" destId="{3C4D4FD5-EB3A-4981-BA17-00421DAAE6E9}" srcOrd="0" destOrd="0" presId="urn:microsoft.com/office/officeart/2005/8/layout/orgChart1"/>
    <dgm:cxn modelId="{FCCA20B4-DCE5-4FBA-9661-E0D2B8BDECE3}" type="presOf" srcId="{63C24102-76BF-4779-8853-2314B69517BE}" destId="{ACAB848A-6A7D-41F7-B7E6-5C368BF2C5F6}" srcOrd="0" destOrd="0" presId="urn:microsoft.com/office/officeart/2005/8/layout/orgChart1"/>
    <dgm:cxn modelId="{89287CB7-9785-4BD7-B7A8-6B78972D5F28}" type="presOf" srcId="{22BF4DF7-D377-44A2-B294-3338F214778C}" destId="{F32E6DAE-8725-45A4-A2D8-9F290932F5DA}" srcOrd="0" destOrd="0" presId="urn:microsoft.com/office/officeart/2005/8/layout/orgChart1"/>
    <dgm:cxn modelId="{7AF601D7-14C3-4CF7-B3E7-5B6DE9585CF3}" type="presOf" srcId="{BC9D715F-D578-4025-ADB3-C0EB75E54D31}" destId="{68708BE1-6BEA-4050-874B-343EA43733FB}" srcOrd="1" destOrd="0" presId="urn:microsoft.com/office/officeart/2005/8/layout/orgChart1"/>
    <dgm:cxn modelId="{490B3AE3-EADA-4B91-B378-B2A843647072}" type="presOf" srcId="{72326700-FB33-416A-84CF-D1EE1D453099}" destId="{4007F497-C309-46DE-B088-4EF87285CD30}" srcOrd="0" destOrd="0" presId="urn:microsoft.com/office/officeart/2005/8/layout/orgChart1"/>
    <dgm:cxn modelId="{3416B9EC-4A68-430A-B416-9E8DB0C91292}" type="presOf" srcId="{9EFC8037-F92C-4CC9-9203-D83021FB5CE6}" destId="{89AF813A-E192-442D-B5A6-8B83FE34B9BB}" srcOrd="0" destOrd="0" presId="urn:microsoft.com/office/officeart/2005/8/layout/orgChart1"/>
    <dgm:cxn modelId="{4F60FDEE-C440-4AC5-8E35-BB1B689369A8}" type="presOf" srcId="{982AE773-A03D-4DE6-A961-AEB3E3475435}" destId="{E5374555-3606-4829-A9D7-C4904C8FAEE5}" srcOrd="1" destOrd="0" presId="urn:microsoft.com/office/officeart/2005/8/layout/orgChart1"/>
    <dgm:cxn modelId="{D09659F0-97FE-4BFC-B419-AC5FB1117E7F}" type="presOf" srcId="{092823EC-36D9-44FD-9088-5DBC1E510CE8}" destId="{D176939E-3EDF-402C-AB7B-0CF6AB52CDE6}" srcOrd="0" destOrd="0" presId="urn:microsoft.com/office/officeart/2005/8/layout/orgChart1"/>
    <dgm:cxn modelId="{13488EFB-586E-434A-A905-CF1339ECCC1D}" srcId="{092823EC-36D9-44FD-9088-5DBC1E510CE8}" destId="{982AE773-A03D-4DE6-A961-AEB3E3475435}" srcOrd="3" destOrd="0" parTransId="{4B042CA3-3421-4BD7-882E-908D0A28C662}" sibTransId="{B605368A-5218-4E2D-A38B-9E1E749B9E82}"/>
    <dgm:cxn modelId="{2B0BF3FD-AA5A-4C22-82D0-6F1CDF3FEA28}" type="presOf" srcId="{9EFC8037-F92C-4CC9-9203-D83021FB5CE6}" destId="{AB0D675A-1804-4D40-982E-86950DE46982}" srcOrd="1" destOrd="0" presId="urn:microsoft.com/office/officeart/2005/8/layout/orgChart1"/>
    <dgm:cxn modelId="{4A5C7B75-37A9-45D9-BEEE-78350BA2DBB9}" type="presParOf" srcId="{36453DC3-497D-4458-BB4F-AAD669339B19}" destId="{DF42EADE-D741-4B64-8DF5-1A3593FA0507}" srcOrd="0" destOrd="0" presId="urn:microsoft.com/office/officeart/2005/8/layout/orgChart1"/>
    <dgm:cxn modelId="{2CD65413-C679-4CE5-95BF-877D832FFD8B}" type="presParOf" srcId="{DF42EADE-D741-4B64-8DF5-1A3593FA0507}" destId="{4A3E1858-F554-4BF3-9EBD-8B1A59B7E2CF}" srcOrd="0" destOrd="0" presId="urn:microsoft.com/office/officeart/2005/8/layout/orgChart1"/>
    <dgm:cxn modelId="{2FCDB53F-0E9B-4DE8-9F63-EA6AD678E402}" type="presParOf" srcId="{4A3E1858-F554-4BF3-9EBD-8B1A59B7E2CF}" destId="{D176939E-3EDF-402C-AB7B-0CF6AB52CDE6}" srcOrd="0" destOrd="0" presId="urn:microsoft.com/office/officeart/2005/8/layout/orgChart1"/>
    <dgm:cxn modelId="{1E4B1414-AAFD-453C-9E67-14E7E4596E2A}" type="presParOf" srcId="{4A3E1858-F554-4BF3-9EBD-8B1A59B7E2CF}" destId="{61BEDEC3-C54D-4831-BEE0-6B1C33D9049A}" srcOrd="1" destOrd="0" presId="urn:microsoft.com/office/officeart/2005/8/layout/orgChart1"/>
    <dgm:cxn modelId="{7285090A-651A-42B5-AA4C-93A04800D1C1}" type="presParOf" srcId="{DF42EADE-D741-4B64-8DF5-1A3593FA0507}" destId="{23C5F406-37A7-4A7D-A0BE-13E48A9E22D4}" srcOrd="1" destOrd="0" presId="urn:microsoft.com/office/officeart/2005/8/layout/orgChart1"/>
    <dgm:cxn modelId="{9E56E250-D5A2-421C-A445-47231AA19F79}" type="presParOf" srcId="{23C5F406-37A7-4A7D-A0BE-13E48A9E22D4}" destId="{ACAB848A-6A7D-41F7-B7E6-5C368BF2C5F6}" srcOrd="0" destOrd="0" presId="urn:microsoft.com/office/officeart/2005/8/layout/orgChart1"/>
    <dgm:cxn modelId="{9EABE9C8-BD6B-4F20-9289-93E59D5A28DE}" type="presParOf" srcId="{23C5F406-37A7-4A7D-A0BE-13E48A9E22D4}" destId="{3B1EE653-16F6-45D1-8D19-0274C3BCA1EB}" srcOrd="1" destOrd="0" presId="urn:microsoft.com/office/officeart/2005/8/layout/orgChart1"/>
    <dgm:cxn modelId="{373ECACE-9D53-4160-8474-908FF3A42E44}" type="presParOf" srcId="{3B1EE653-16F6-45D1-8D19-0274C3BCA1EB}" destId="{6184A3DE-A654-4315-BC5E-E8AA05ACF048}" srcOrd="0" destOrd="0" presId="urn:microsoft.com/office/officeart/2005/8/layout/orgChart1"/>
    <dgm:cxn modelId="{83AB58A3-2A5C-4D93-B5D3-44E60E628FCD}" type="presParOf" srcId="{6184A3DE-A654-4315-BC5E-E8AA05ACF048}" destId="{89AF813A-E192-442D-B5A6-8B83FE34B9BB}" srcOrd="0" destOrd="0" presId="urn:microsoft.com/office/officeart/2005/8/layout/orgChart1"/>
    <dgm:cxn modelId="{99784F9E-349C-4F77-9EA9-F4A0386DE669}" type="presParOf" srcId="{6184A3DE-A654-4315-BC5E-E8AA05ACF048}" destId="{AB0D675A-1804-4D40-982E-86950DE46982}" srcOrd="1" destOrd="0" presId="urn:microsoft.com/office/officeart/2005/8/layout/orgChart1"/>
    <dgm:cxn modelId="{BA22E4E2-25EB-467E-BBF9-3BD2169FB770}" type="presParOf" srcId="{3B1EE653-16F6-45D1-8D19-0274C3BCA1EB}" destId="{50EF23FC-ACE3-460A-BD46-6F5A41AADE4E}" srcOrd="1" destOrd="0" presId="urn:microsoft.com/office/officeart/2005/8/layout/orgChart1"/>
    <dgm:cxn modelId="{F2D98C56-5707-4581-8FDA-D33A7DF39BE2}" type="presParOf" srcId="{3B1EE653-16F6-45D1-8D19-0274C3BCA1EB}" destId="{31B628AD-1B2D-4D41-B021-F053E16E2DAD}" srcOrd="2" destOrd="0" presId="urn:microsoft.com/office/officeart/2005/8/layout/orgChart1"/>
    <dgm:cxn modelId="{A0CCC66A-C682-4618-A2A9-44CC146649CA}" type="presParOf" srcId="{23C5F406-37A7-4A7D-A0BE-13E48A9E22D4}" destId="{4007F497-C309-46DE-B088-4EF87285CD30}" srcOrd="2" destOrd="0" presId="urn:microsoft.com/office/officeart/2005/8/layout/orgChart1"/>
    <dgm:cxn modelId="{0CF11B34-141E-482D-B549-79017F182CC8}" type="presParOf" srcId="{23C5F406-37A7-4A7D-A0BE-13E48A9E22D4}" destId="{6242335D-82E7-4B69-A355-28219AEBA1FD}" srcOrd="3" destOrd="0" presId="urn:microsoft.com/office/officeart/2005/8/layout/orgChart1"/>
    <dgm:cxn modelId="{B0DC6E0D-9829-4A6C-B273-B0367A42573D}" type="presParOf" srcId="{6242335D-82E7-4B69-A355-28219AEBA1FD}" destId="{20351999-7361-4557-8BA1-7152D1F59C89}" srcOrd="0" destOrd="0" presId="urn:microsoft.com/office/officeart/2005/8/layout/orgChart1"/>
    <dgm:cxn modelId="{331D03C3-DFAF-4DE9-AFE7-0DFB781C78AD}" type="presParOf" srcId="{20351999-7361-4557-8BA1-7152D1F59C89}" destId="{3BDD2947-935C-4E4F-B508-B827C030F202}" srcOrd="0" destOrd="0" presId="urn:microsoft.com/office/officeart/2005/8/layout/orgChart1"/>
    <dgm:cxn modelId="{AC7752F9-63F8-4487-91C8-4A35D567255F}" type="presParOf" srcId="{20351999-7361-4557-8BA1-7152D1F59C89}" destId="{68708BE1-6BEA-4050-874B-343EA43733FB}" srcOrd="1" destOrd="0" presId="urn:microsoft.com/office/officeart/2005/8/layout/orgChart1"/>
    <dgm:cxn modelId="{9E9C3E9C-11FD-4BB4-97B3-DE87104FCDA3}" type="presParOf" srcId="{6242335D-82E7-4B69-A355-28219AEBA1FD}" destId="{E5CEAC4C-6EA6-4A9E-A4F4-6D660B60C8DB}" srcOrd="1" destOrd="0" presId="urn:microsoft.com/office/officeart/2005/8/layout/orgChart1"/>
    <dgm:cxn modelId="{0A55DB9F-B826-49BE-99C2-5FF2F96982E6}" type="presParOf" srcId="{6242335D-82E7-4B69-A355-28219AEBA1FD}" destId="{EEA8729D-D686-4ACC-8684-E99CCE68D247}" srcOrd="2" destOrd="0" presId="urn:microsoft.com/office/officeart/2005/8/layout/orgChart1"/>
    <dgm:cxn modelId="{E64B4F2A-8EA3-4436-8496-05353D35E573}" type="presParOf" srcId="{23C5F406-37A7-4A7D-A0BE-13E48A9E22D4}" destId="{F32E6DAE-8725-45A4-A2D8-9F290932F5DA}" srcOrd="4" destOrd="0" presId="urn:microsoft.com/office/officeart/2005/8/layout/orgChart1"/>
    <dgm:cxn modelId="{85844FC0-B78E-4291-9EBC-7A81D09D6C6D}" type="presParOf" srcId="{23C5F406-37A7-4A7D-A0BE-13E48A9E22D4}" destId="{0B761D30-B375-40C7-B6AA-43343C94BEB5}" srcOrd="5" destOrd="0" presId="urn:microsoft.com/office/officeart/2005/8/layout/orgChart1"/>
    <dgm:cxn modelId="{004988B6-4D77-447C-8776-286AD071CAFD}" type="presParOf" srcId="{0B761D30-B375-40C7-B6AA-43343C94BEB5}" destId="{91BDE0C8-A399-4E5D-8400-256618C94BC8}" srcOrd="0" destOrd="0" presId="urn:microsoft.com/office/officeart/2005/8/layout/orgChart1"/>
    <dgm:cxn modelId="{C1E40D17-A727-4DB8-BBFA-A709DBEEA566}" type="presParOf" srcId="{91BDE0C8-A399-4E5D-8400-256618C94BC8}" destId="{C10EB2FB-F218-4749-ABB3-E6C92671B970}" srcOrd="0" destOrd="0" presId="urn:microsoft.com/office/officeart/2005/8/layout/orgChart1"/>
    <dgm:cxn modelId="{F25CAB8B-44A3-45CA-A9DE-5CE05606DABB}" type="presParOf" srcId="{91BDE0C8-A399-4E5D-8400-256618C94BC8}" destId="{D2EF77A5-DB26-4462-B51C-1B3D82628FE2}" srcOrd="1" destOrd="0" presId="urn:microsoft.com/office/officeart/2005/8/layout/orgChart1"/>
    <dgm:cxn modelId="{A3F211D5-3446-4D1C-977D-8E62A4CA2083}" type="presParOf" srcId="{0B761D30-B375-40C7-B6AA-43343C94BEB5}" destId="{B7835BF1-1671-4E1C-88F3-8D7B6359E40E}" srcOrd="1" destOrd="0" presId="urn:microsoft.com/office/officeart/2005/8/layout/orgChart1"/>
    <dgm:cxn modelId="{50045AAE-58EF-4638-BED7-0BF41ADC22E2}" type="presParOf" srcId="{0B761D30-B375-40C7-B6AA-43343C94BEB5}" destId="{C4FA171F-3686-4573-BD89-E22DDF671880}" srcOrd="2" destOrd="0" presId="urn:microsoft.com/office/officeart/2005/8/layout/orgChart1"/>
    <dgm:cxn modelId="{5A2544C5-CA87-4796-94B0-5502344D65F7}" type="presParOf" srcId="{23C5F406-37A7-4A7D-A0BE-13E48A9E22D4}" destId="{3C4D4FD5-EB3A-4981-BA17-00421DAAE6E9}" srcOrd="6" destOrd="0" presId="urn:microsoft.com/office/officeart/2005/8/layout/orgChart1"/>
    <dgm:cxn modelId="{587B116E-8F2E-47CC-AAAF-A29FAD6B03D6}" type="presParOf" srcId="{23C5F406-37A7-4A7D-A0BE-13E48A9E22D4}" destId="{2FF2CDD0-51AB-47CC-ADED-CF6FC0B4D0E0}" srcOrd="7" destOrd="0" presId="urn:microsoft.com/office/officeart/2005/8/layout/orgChart1"/>
    <dgm:cxn modelId="{B2BB41AC-8F80-458B-89F6-F9DF9380AA5D}" type="presParOf" srcId="{2FF2CDD0-51AB-47CC-ADED-CF6FC0B4D0E0}" destId="{6A573BC7-2794-4782-A232-CB90C2B228FE}" srcOrd="0" destOrd="0" presId="urn:microsoft.com/office/officeart/2005/8/layout/orgChart1"/>
    <dgm:cxn modelId="{6592459B-2F82-40AF-A32F-78D2F45C98DB}" type="presParOf" srcId="{6A573BC7-2794-4782-A232-CB90C2B228FE}" destId="{7D0E389A-A39F-46C3-AC2B-B45FA980796F}" srcOrd="0" destOrd="0" presId="urn:microsoft.com/office/officeart/2005/8/layout/orgChart1"/>
    <dgm:cxn modelId="{0D8F5E99-057B-414A-B72E-032825A45D47}" type="presParOf" srcId="{6A573BC7-2794-4782-A232-CB90C2B228FE}" destId="{E5374555-3606-4829-A9D7-C4904C8FAEE5}" srcOrd="1" destOrd="0" presId="urn:microsoft.com/office/officeart/2005/8/layout/orgChart1"/>
    <dgm:cxn modelId="{72778A15-BC59-4AA2-9247-38DB154C5BA4}" type="presParOf" srcId="{2FF2CDD0-51AB-47CC-ADED-CF6FC0B4D0E0}" destId="{BD157F8F-4527-460D-8425-7099F44FC7F9}" srcOrd="1" destOrd="0" presId="urn:microsoft.com/office/officeart/2005/8/layout/orgChart1"/>
    <dgm:cxn modelId="{F216C9AF-2FC4-4C1D-A4AE-9CCCF2A4E65D}" type="presParOf" srcId="{2FF2CDD0-51AB-47CC-ADED-CF6FC0B4D0E0}" destId="{E5105D57-05F2-441A-B8A3-D00E64A5AD25}" srcOrd="2" destOrd="0" presId="urn:microsoft.com/office/officeart/2005/8/layout/orgChart1"/>
    <dgm:cxn modelId="{9566B094-C732-40F1-AC88-6945698FC4F3}" type="presParOf" srcId="{DF42EADE-D741-4B64-8DF5-1A3593FA0507}" destId="{A1843E39-1D28-4BE3-9D0D-1B1AD8F3C6B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7849E-F0A0-41BC-9423-1DB022E0393C}"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n-US"/>
        </a:p>
      </dgm:t>
    </dgm:pt>
    <dgm:pt modelId="{E51402AE-8907-48FB-899D-82BA48B3697B}">
      <dgm:prSet phldrT="[Text]"/>
      <dgm:spPr/>
      <dgm:t>
        <a:bodyPr/>
        <a:lstStyle/>
        <a:p>
          <a:r>
            <a:rPr lang="en-US" dirty="0"/>
            <a:t>Types of sampling</a:t>
          </a:r>
        </a:p>
      </dgm:t>
    </dgm:pt>
    <dgm:pt modelId="{50B38BA6-D696-4090-AE52-BF4C281FF98F}" type="parTrans" cxnId="{704E567B-F2B0-4714-94DE-33B673D105A6}">
      <dgm:prSet/>
      <dgm:spPr/>
      <dgm:t>
        <a:bodyPr/>
        <a:lstStyle/>
        <a:p>
          <a:endParaRPr lang="en-US"/>
        </a:p>
      </dgm:t>
    </dgm:pt>
    <dgm:pt modelId="{D8CB0D6A-2146-41E6-A7B9-64E02A4C608F}" type="sibTrans" cxnId="{704E567B-F2B0-4714-94DE-33B673D105A6}">
      <dgm:prSet/>
      <dgm:spPr/>
      <dgm:t>
        <a:bodyPr/>
        <a:lstStyle/>
        <a:p>
          <a:endParaRPr lang="en-US"/>
        </a:p>
      </dgm:t>
    </dgm:pt>
    <dgm:pt modelId="{DAEDB32D-D983-462B-960A-11F2E2FAACC2}">
      <dgm:prSet phldrT="[Text]"/>
      <dgm:spPr/>
      <dgm:t>
        <a:bodyPr/>
        <a:lstStyle/>
        <a:p>
          <a:r>
            <a:rPr lang="en-US" dirty="0"/>
            <a:t>Filter sampling</a:t>
          </a:r>
        </a:p>
      </dgm:t>
    </dgm:pt>
    <dgm:pt modelId="{C7742A12-3127-4282-B12B-5CCC6C5DBC69}" type="parTrans" cxnId="{AC26BEE9-DD28-420D-B0A9-9182CB024865}">
      <dgm:prSet/>
      <dgm:spPr/>
      <dgm:t>
        <a:bodyPr/>
        <a:lstStyle/>
        <a:p>
          <a:endParaRPr lang="en-US"/>
        </a:p>
      </dgm:t>
    </dgm:pt>
    <dgm:pt modelId="{DC528973-F670-482C-B555-4A362267132C}" type="sibTrans" cxnId="{AC26BEE9-DD28-420D-B0A9-9182CB024865}">
      <dgm:prSet/>
      <dgm:spPr/>
      <dgm:t>
        <a:bodyPr/>
        <a:lstStyle/>
        <a:p>
          <a:endParaRPr lang="en-US"/>
        </a:p>
      </dgm:t>
    </dgm:pt>
    <dgm:pt modelId="{A940ED3C-532B-4D1B-B5F2-ADF1A53F728D}">
      <dgm:prSet phldrT="[Text]"/>
      <dgm:spPr/>
      <dgm:t>
        <a:bodyPr/>
        <a:lstStyle/>
        <a:p>
          <a:r>
            <a:rPr lang="en-US" dirty="0"/>
            <a:t>Canister (Can) sampling</a:t>
          </a:r>
        </a:p>
      </dgm:t>
    </dgm:pt>
    <dgm:pt modelId="{9B1FCA16-CB61-4A2E-971B-FD1F08930EDB}" type="parTrans" cxnId="{55511B6C-F012-4F44-8F4E-726E668515F5}">
      <dgm:prSet/>
      <dgm:spPr/>
      <dgm:t>
        <a:bodyPr/>
        <a:lstStyle/>
        <a:p>
          <a:endParaRPr lang="en-US"/>
        </a:p>
      </dgm:t>
    </dgm:pt>
    <dgm:pt modelId="{B012D65D-6B71-4108-9698-853E1D3F71C2}" type="sibTrans" cxnId="{55511B6C-F012-4F44-8F4E-726E668515F5}">
      <dgm:prSet/>
      <dgm:spPr/>
      <dgm:t>
        <a:bodyPr/>
        <a:lstStyle/>
        <a:p>
          <a:endParaRPr lang="en-US"/>
        </a:p>
      </dgm:t>
    </dgm:pt>
    <dgm:pt modelId="{1E99675C-2F42-4F93-B09B-1D2D0A135E86}" type="pres">
      <dgm:prSet presAssocID="{3C87849E-F0A0-41BC-9423-1DB022E0393C}" presName="diagram" presStyleCnt="0">
        <dgm:presLayoutVars>
          <dgm:chPref val="1"/>
          <dgm:dir/>
          <dgm:animOne val="branch"/>
          <dgm:animLvl val="lvl"/>
          <dgm:resizeHandles/>
        </dgm:presLayoutVars>
      </dgm:prSet>
      <dgm:spPr/>
    </dgm:pt>
    <dgm:pt modelId="{DE603737-F024-41CB-B49B-208A785A4A6D}" type="pres">
      <dgm:prSet presAssocID="{E51402AE-8907-48FB-899D-82BA48B3697B}" presName="root" presStyleCnt="0"/>
      <dgm:spPr/>
    </dgm:pt>
    <dgm:pt modelId="{275092E3-C912-4C01-A129-067F07E7E06F}" type="pres">
      <dgm:prSet presAssocID="{E51402AE-8907-48FB-899D-82BA48B3697B}" presName="rootComposite" presStyleCnt="0"/>
      <dgm:spPr/>
    </dgm:pt>
    <dgm:pt modelId="{713245AD-235F-4801-A549-BDCCAABB5259}" type="pres">
      <dgm:prSet presAssocID="{E51402AE-8907-48FB-899D-82BA48B3697B}" presName="rootText" presStyleLbl="node1" presStyleIdx="0" presStyleCnt="1" custScaleX="227443" custScaleY="45527"/>
      <dgm:spPr/>
    </dgm:pt>
    <dgm:pt modelId="{80BCBE28-B8F8-4647-BEEE-7479BDB5302F}" type="pres">
      <dgm:prSet presAssocID="{E51402AE-8907-48FB-899D-82BA48B3697B}" presName="rootConnector" presStyleLbl="node1" presStyleIdx="0" presStyleCnt="1"/>
      <dgm:spPr/>
    </dgm:pt>
    <dgm:pt modelId="{EC06D991-E08A-4F26-8FBA-AB9FE599683E}" type="pres">
      <dgm:prSet presAssocID="{E51402AE-8907-48FB-899D-82BA48B3697B}" presName="childShape" presStyleCnt="0"/>
      <dgm:spPr/>
    </dgm:pt>
    <dgm:pt modelId="{4C9CD533-18E6-4F7D-A430-528C96BDFD71}" type="pres">
      <dgm:prSet presAssocID="{C7742A12-3127-4282-B12B-5CCC6C5DBC69}" presName="Name13" presStyleLbl="parChTrans1D2" presStyleIdx="0" presStyleCnt="2"/>
      <dgm:spPr/>
    </dgm:pt>
    <dgm:pt modelId="{E0E0DB14-D5D2-4FD8-90DF-8432B9E0B27B}" type="pres">
      <dgm:prSet presAssocID="{DAEDB32D-D983-462B-960A-11F2E2FAACC2}" presName="childText" presStyleLbl="bgAcc1" presStyleIdx="0" presStyleCnt="2" custScaleX="180822" custScaleY="65841">
        <dgm:presLayoutVars>
          <dgm:bulletEnabled val="1"/>
        </dgm:presLayoutVars>
      </dgm:prSet>
      <dgm:spPr/>
    </dgm:pt>
    <dgm:pt modelId="{DED1E80C-BFE3-4ACA-A26B-19B3E23DD8C2}" type="pres">
      <dgm:prSet presAssocID="{9B1FCA16-CB61-4A2E-971B-FD1F08930EDB}" presName="Name13" presStyleLbl="parChTrans1D2" presStyleIdx="1" presStyleCnt="2"/>
      <dgm:spPr/>
    </dgm:pt>
    <dgm:pt modelId="{40628475-6527-4930-9D65-83611F9375DA}" type="pres">
      <dgm:prSet presAssocID="{A940ED3C-532B-4D1B-B5F2-ADF1A53F728D}" presName="childText" presStyleLbl="bgAcc1" presStyleIdx="1" presStyleCnt="2" custScaleX="227443" custScaleY="47056">
        <dgm:presLayoutVars>
          <dgm:bulletEnabled val="1"/>
        </dgm:presLayoutVars>
      </dgm:prSet>
      <dgm:spPr/>
    </dgm:pt>
  </dgm:ptLst>
  <dgm:cxnLst>
    <dgm:cxn modelId="{1D8CB022-40A0-4017-8869-8C6A5ABDD4F6}" type="presOf" srcId="{3C87849E-F0A0-41BC-9423-1DB022E0393C}" destId="{1E99675C-2F42-4F93-B09B-1D2D0A135E86}" srcOrd="0" destOrd="0" presId="urn:microsoft.com/office/officeart/2005/8/layout/hierarchy3"/>
    <dgm:cxn modelId="{9BEC8045-DA72-48AC-9621-B36D344B4377}" type="presOf" srcId="{9B1FCA16-CB61-4A2E-971B-FD1F08930EDB}" destId="{DED1E80C-BFE3-4ACA-A26B-19B3E23DD8C2}" srcOrd="0" destOrd="0" presId="urn:microsoft.com/office/officeart/2005/8/layout/hierarchy3"/>
    <dgm:cxn modelId="{0C23D769-D1F8-4FCD-88D6-14C7FBEDFDEA}" type="presOf" srcId="{DAEDB32D-D983-462B-960A-11F2E2FAACC2}" destId="{E0E0DB14-D5D2-4FD8-90DF-8432B9E0B27B}" srcOrd="0" destOrd="0" presId="urn:microsoft.com/office/officeart/2005/8/layout/hierarchy3"/>
    <dgm:cxn modelId="{55511B6C-F012-4F44-8F4E-726E668515F5}" srcId="{E51402AE-8907-48FB-899D-82BA48B3697B}" destId="{A940ED3C-532B-4D1B-B5F2-ADF1A53F728D}" srcOrd="1" destOrd="0" parTransId="{9B1FCA16-CB61-4A2E-971B-FD1F08930EDB}" sibTransId="{B012D65D-6B71-4108-9698-853E1D3F71C2}"/>
    <dgm:cxn modelId="{0D378F59-20DF-4F07-91E3-E4445BAD7D88}" type="presOf" srcId="{E51402AE-8907-48FB-899D-82BA48B3697B}" destId="{713245AD-235F-4801-A549-BDCCAABB5259}" srcOrd="0" destOrd="0" presId="urn:microsoft.com/office/officeart/2005/8/layout/hierarchy3"/>
    <dgm:cxn modelId="{704E567B-F2B0-4714-94DE-33B673D105A6}" srcId="{3C87849E-F0A0-41BC-9423-1DB022E0393C}" destId="{E51402AE-8907-48FB-899D-82BA48B3697B}" srcOrd="0" destOrd="0" parTransId="{50B38BA6-D696-4090-AE52-BF4C281FF98F}" sibTransId="{D8CB0D6A-2146-41E6-A7B9-64E02A4C608F}"/>
    <dgm:cxn modelId="{C0E5FB7E-A244-44B7-B898-1C4839682F45}" type="presOf" srcId="{A940ED3C-532B-4D1B-B5F2-ADF1A53F728D}" destId="{40628475-6527-4930-9D65-83611F9375DA}" srcOrd="0" destOrd="0" presId="urn:microsoft.com/office/officeart/2005/8/layout/hierarchy3"/>
    <dgm:cxn modelId="{56C4269E-AA7C-477B-9285-78FC1F8254FF}" type="presOf" srcId="{C7742A12-3127-4282-B12B-5CCC6C5DBC69}" destId="{4C9CD533-18E6-4F7D-A430-528C96BDFD71}" srcOrd="0" destOrd="0" presId="urn:microsoft.com/office/officeart/2005/8/layout/hierarchy3"/>
    <dgm:cxn modelId="{77203CD3-A8B9-4538-A0E3-8F5F13B6852B}" type="presOf" srcId="{E51402AE-8907-48FB-899D-82BA48B3697B}" destId="{80BCBE28-B8F8-4647-BEEE-7479BDB5302F}" srcOrd="1" destOrd="0" presId="urn:microsoft.com/office/officeart/2005/8/layout/hierarchy3"/>
    <dgm:cxn modelId="{AC26BEE9-DD28-420D-B0A9-9182CB024865}" srcId="{E51402AE-8907-48FB-899D-82BA48B3697B}" destId="{DAEDB32D-D983-462B-960A-11F2E2FAACC2}" srcOrd="0" destOrd="0" parTransId="{C7742A12-3127-4282-B12B-5CCC6C5DBC69}" sibTransId="{DC528973-F670-482C-B555-4A362267132C}"/>
    <dgm:cxn modelId="{EE9C157F-9873-4987-AB36-081A0892F123}" type="presParOf" srcId="{1E99675C-2F42-4F93-B09B-1D2D0A135E86}" destId="{DE603737-F024-41CB-B49B-208A785A4A6D}" srcOrd="0" destOrd="0" presId="urn:microsoft.com/office/officeart/2005/8/layout/hierarchy3"/>
    <dgm:cxn modelId="{428AAFEF-B64B-4003-86EB-1F7447F9175F}" type="presParOf" srcId="{DE603737-F024-41CB-B49B-208A785A4A6D}" destId="{275092E3-C912-4C01-A129-067F07E7E06F}" srcOrd="0" destOrd="0" presId="urn:microsoft.com/office/officeart/2005/8/layout/hierarchy3"/>
    <dgm:cxn modelId="{3E229E9C-05B2-45FB-9E56-72DFE71E7E60}" type="presParOf" srcId="{275092E3-C912-4C01-A129-067F07E7E06F}" destId="{713245AD-235F-4801-A549-BDCCAABB5259}" srcOrd="0" destOrd="0" presId="urn:microsoft.com/office/officeart/2005/8/layout/hierarchy3"/>
    <dgm:cxn modelId="{C5711FCC-65C3-489E-A2B1-BCB0FFCC3C69}" type="presParOf" srcId="{275092E3-C912-4C01-A129-067F07E7E06F}" destId="{80BCBE28-B8F8-4647-BEEE-7479BDB5302F}" srcOrd="1" destOrd="0" presId="urn:microsoft.com/office/officeart/2005/8/layout/hierarchy3"/>
    <dgm:cxn modelId="{DC27173D-16A8-437F-A543-77146C4C326D}" type="presParOf" srcId="{DE603737-F024-41CB-B49B-208A785A4A6D}" destId="{EC06D991-E08A-4F26-8FBA-AB9FE599683E}" srcOrd="1" destOrd="0" presId="urn:microsoft.com/office/officeart/2005/8/layout/hierarchy3"/>
    <dgm:cxn modelId="{08611D3E-6EE3-42C8-B20F-7DE4B1B7FABA}" type="presParOf" srcId="{EC06D991-E08A-4F26-8FBA-AB9FE599683E}" destId="{4C9CD533-18E6-4F7D-A430-528C96BDFD71}" srcOrd="0" destOrd="0" presId="urn:microsoft.com/office/officeart/2005/8/layout/hierarchy3"/>
    <dgm:cxn modelId="{40EA6130-2BA0-4987-BBD1-3F2A92217884}" type="presParOf" srcId="{EC06D991-E08A-4F26-8FBA-AB9FE599683E}" destId="{E0E0DB14-D5D2-4FD8-90DF-8432B9E0B27B}" srcOrd="1" destOrd="0" presId="urn:microsoft.com/office/officeart/2005/8/layout/hierarchy3"/>
    <dgm:cxn modelId="{CF17E89F-88DE-48F1-BEA6-ED46A69B357D}" type="presParOf" srcId="{EC06D991-E08A-4F26-8FBA-AB9FE599683E}" destId="{DED1E80C-BFE3-4ACA-A26B-19B3E23DD8C2}" srcOrd="2" destOrd="0" presId="urn:microsoft.com/office/officeart/2005/8/layout/hierarchy3"/>
    <dgm:cxn modelId="{C296C7F9-5B9D-454D-B3D5-ACD6B2270C74}" type="presParOf" srcId="{EC06D991-E08A-4F26-8FBA-AB9FE599683E}" destId="{40628475-6527-4930-9D65-83611F9375D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C9D174-6F53-471B-8FD4-29F8EC731DD4}"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89172FE1-9B5D-490D-B5C3-BA4081AE3987}">
      <dgm:prSet phldrT="[Text]"/>
      <dgm:spPr/>
      <dgm:t>
        <a:bodyPr/>
        <a:lstStyle/>
        <a:p>
          <a:r>
            <a:rPr lang="en-US" dirty="0"/>
            <a:t>PM</a:t>
          </a:r>
        </a:p>
      </dgm:t>
    </dgm:pt>
    <dgm:pt modelId="{B60D70CA-6204-4992-83CE-250A31DC6561}" type="parTrans" cxnId="{50304868-0468-4D66-AED7-3C9BD1FA5340}">
      <dgm:prSet/>
      <dgm:spPr/>
      <dgm:t>
        <a:bodyPr/>
        <a:lstStyle/>
        <a:p>
          <a:endParaRPr lang="en-US"/>
        </a:p>
      </dgm:t>
    </dgm:pt>
    <dgm:pt modelId="{93255128-FCFF-4BDC-81BA-24D9D9314D3F}" type="sibTrans" cxnId="{50304868-0468-4D66-AED7-3C9BD1FA5340}">
      <dgm:prSet/>
      <dgm:spPr/>
      <dgm:t>
        <a:bodyPr/>
        <a:lstStyle/>
        <a:p>
          <a:endParaRPr lang="en-US"/>
        </a:p>
      </dgm:t>
    </dgm:pt>
    <dgm:pt modelId="{F81C167C-76A2-45EE-829A-498A22FE3573}">
      <dgm:prSet phldrT="[Text]" custT="1"/>
      <dgm:spPr/>
      <dgm:t>
        <a:bodyPr/>
        <a:lstStyle/>
        <a:p>
          <a:r>
            <a:rPr lang="en-US" sz="2000" dirty="0"/>
            <a:t>Mining</a:t>
          </a:r>
        </a:p>
      </dgm:t>
    </dgm:pt>
    <dgm:pt modelId="{889B3DE9-E436-437B-B532-ADBAF2A19D4F}" type="parTrans" cxnId="{CD53278B-A534-45DC-B164-57F25AB7D603}">
      <dgm:prSet/>
      <dgm:spPr/>
      <dgm:t>
        <a:bodyPr/>
        <a:lstStyle/>
        <a:p>
          <a:endParaRPr lang="en-US"/>
        </a:p>
      </dgm:t>
    </dgm:pt>
    <dgm:pt modelId="{017E637B-D4F3-48EB-85CA-D5267AE6F5FF}" type="sibTrans" cxnId="{CD53278B-A534-45DC-B164-57F25AB7D603}">
      <dgm:prSet/>
      <dgm:spPr/>
      <dgm:t>
        <a:bodyPr/>
        <a:lstStyle/>
        <a:p>
          <a:endParaRPr lang="en-US"/>
        </a:p>
      </dgm:t>
    </dgm:pt>
    <dgm:pt modelId="{2C1DC12D-1226-49FD-A638-CF58469B637F}">
      <dgm:prSet phldrT="[Text]" custT="1"/>
      <dgm:spPr/>
      <dgm:t>
        <a:bodyPr/>
        <a:lstStyle/>
        <a:p>
          <a:r>
            <a:rPr lang="en-US" sz="2000" dirty="0"/>
            <a:t>Fossil Fuels</a:t>
          </a:r>
        </a:p>
      </dgm:t>
    </dgm:pt>
    <dgm:pt modelId="{EB4C1A88-107A-456E-A1C9-564EB2436CEE}" type="parTrans" cxnId="{D650C1C6-9120-40BA-92B7-D96137BB16F9}">
      <dgm:prSet/>
      <dgm:spPr/>
      <dgm:t>
        <a:bodyPr/>
        <a:lstStyle/>
        <a:p>
          <a:endParaRPr lang="en-US"/>
        </a:p>
      </dgm:t>
    </dgm:pt>
    <dgm:pt modelId="{464FA778-DB42-490B-8EFB-352D4A00E44D}" type="sibTrans" cxnId="{D650C1C6-9120-40BA-92B7-D96137BB16F9}">
      <dgm:prSet/>
      <dgm:spPr/>
      <dgm:t>
        <a:bodyPr/>
        <a:lstStyle/>
        <a:p>
          <a:endParaRPr lang="en-US"/>
        </a:p>
      </dgm:t>
    </dgm:pt>
    <dgm:pt modelId="{710B99B5-66D4-4DE8-A232-8EBBDB916A9B}">
      <dgm:prSet phldrT="[Text]" custT="1"/>
      <dgm:spPr/>
      <dgm:t>
        <a:bodyPr/>
        <a:lstStyle/>
        <a:p>
          <a:r>
            <a:rPr lang="en-US" sz="2000" dirty="0"/>
            <a:t>Transportation</a:t>
          </a:r>
        </a:p>
      </dgm:t>
    </dgm:pt>
    <dgm:pt modelId="{F03FD8D5-EA25-4D84-B90E-4BFBADC0BE88}" type="parTrans" cxnId="{BFA39265-3498-4643-AD7D-D4F122D39EA5}">
      <dgm:prSet/>
      <dgm:spPr/>
      <dgm:t>
        <a:bodyPr/>
        <a:lstStyle/>
        <a:p>
          <a:endParaRPr lang="en-US"/>
        </a:p>
      </dgm:t>
    </dgm:pt>
    <dgm:pt modelId="{945097EB-C9D8-4FDD-A0BA-9ACB2866F174}" type="sibTrans" cxnId="{BFA39265-3498-4643-AD7D-D4F122D39EA5}">
      <dgm:prSet/>
      <dgm:spPr/>
      <dgm:t>
        <a:bodyPr/>
        <a:lstStyle/>
        <a:p>
          <a:endParaRPr lang="en-US"/>
        </a:p>
      </dgm:t>
    </dgm:pt>
    <dgm:pt modelId="{D98E07DC-8978-4C10-BD43-3B304198B396}">
      <dgm:prSet phldrT="[Text]" custT="1"/>
      <dgm:spPr/>
      <dgm:t>
        <a:bodyPr/>
        <a:lstStyle/>
        <a:p>
          <a:r>
            <a:rPr lang="en-US" sz="2000" dirty="0"/>
            <a:t>Incinerators</a:t>
          </a:r>
        </a:p>
      </dgm:t>
    </dgm:pt>
    <dgm:pt modelId="{F44AB686-652B-4642-9ABA-654EF5AA060A}" type="parTrans" cxnId="{1C1DF3DC-AF3B-4689-8412-5B8BFF9109E8}">
      <dgm:prSet/>
      <dgm:spPr/>
      <dgm:t>
        <a:bodyPr/>
        <a:lstStyle/>
        <a:p>
          <a:endParaRPr lang="en-US"/>
        </a:p>
      </dgm:t>
    </dgm:pt>
    <dgm:pt modelId="{BE7BCE41-AFD9-4970-BB41-678DFD4D114B}" type="sibTrans" cxnId="{1C1DF3DC-AF3B-4689-8412-5B8BFF9109E8}">
      <dgm:prSet/>
      <dgm:spPr/>
      <dgm:t>
        <a:bodyPr/>
        <a:lstStyle/>
        <a:p>
          <a:endParaRPr lang="en-US"/>
        </a:p>
      </dgm:t>
    </dgm:pt>
    <dgm:pt modelId="{55209BE3-80A6-40A5-A52F-77EE32FB7C79}">
      <dgm:prSet phldrT="[Text]" custT="1"/>
      <dgm:spPr/>
      <dgm:t>
        <a:bodyPr/>
        <a:lstStyle/>
        <a:p>
          <a:r>
            <a:rPr lang="en-US" sz="2000" dirty="0"/>
            <a:t>Industrial Discharges</a:t>
          </a:r>
        </a:p>
      </dgm:t>
    </dgm:pt>
    <dgm:pt modelId="{6EAA3B65-1AA8-4C7A-9396-271F25A3CF20}" type="parTrans" cxnId="{3E768C97-57D8-4CA2-B9C3-D0F07DEBC1E5}">
      <dgm:prSet/>
      <dgm:spPr/>
      <dgm:t>
        <a:bodyPr/>
        <a:lstStyle/>
        <a:p>
          <a:endParaRPr lang="en-US"/>
        </a:p>
      </dgm:t>
    </dgm:pt>
    <dgm:pt modelId="{12295CFB-5B2D-4EA6-984B-E2E005877096}" type="sibTrans" cxnId="{3E768C97-57D8-4CA2-B9C3-D0F07DEBC1E5}">
      <dgm:prSet/>
      <dgm:spPr/>
      <dgm:t>
        <a:bodyPr/>
        <a:lstStyle/>
        <a:p>
          <a:endParaRPr lang="en-US"/>
        </a:p>
      </dgm:t>
    </dgm:pt>
    <dgm:pt modelId="{E152CA9E-D321-408B-AD6D-8FCEF7F84204}" type="pres">
      <dgm:prSet presAssocID="{5AC9D174-6F53-471B-8FD4-29F8EC731DD4}" presName="Name0" presStyleCnt="0">
        <dgm:presLayoutVars>
          <dgm:chMax val="1"/>
          <dgm:dir/>
          <dgm:animLvl val="ctr"/>
          <dgm:resizeHandles val="exact"/>
        </dgm:presLayoutVars>
      </dgm:prSet>
      <dgm:spPr/>
    </dgm:pt>
    <dgm:pt modelId="{247A6D67-F836-451C-920A-81DCAFA950C4}" type="pres">
      <dgm:prSet presAssocID="{89172FE1-9B5D-490D-B5C3-BA4081AE3987}" presName="centerShape" presStyleLbl="node0" presStyleIdx="0" presStyleCnt="1"/>
      <dgm:spPr/>
    </dgm:pt>
    <dgm:pt modelId="{77C435AC-B6FC-4753-B91D-CFC47388005E}" type="pres">
      <dgm:prSet presAssocID="{889B3DE9-E436-437B-B532-ADBAF2A19D4F}" presName="parTrans" presStyleLbl="sibTrans2D1" presStyleIdx="0" presStyleCnt="5"/>
      <dgm:spPr/>
    </dgm:pt>
    <dgm:pt modelId="{2D01BB5F-D56A-4FC6-B2FA-E62D7B0C7C4E}" type="pres">
      <dgm:prSet presAssocID="{889B3DE9-E436-437B-B532-ADBAF2A19D4F}" presName="connectorText" presStyleLbl="sibTrans2D1" presStyleIdx="0" presStyleCnt="5"/>
      <dgm:spPr/>
    </dgm:pt>
    <dgm:pt modelId="{ACBE4BEC-8D7A-4177-A1AC-D71D7E4E4CEA}" type="pres">
      <dgm:prSet presAssocID="{F81C167C-76A2-45EE-829A-498A22FE3573}" presName="node" presStyleLbl="node1" presStyleIdx="0" presStyleCnt="5" custScaleX="168970">
        <dgm:presLayoutVars>
          <dgm:bulletEnabled val="1"/>
        </dgm:presLayoutVars>
      </dgm:prSet>
      <dgm:spPr/>
    </dgm:pt>
    <dgm:pt modelId="{E9E04F88-E42C-4F45-94A7-97F15D51AB2D}" type="pres">
      <dgm:prSet presAssocID="{EB4C1A88-107A-456E-A1C9-564EB2436CEE}" presName="parTrans" presStyleLbl="sibTrans2D1" presStyleIdx="1" presStyleCnt="5"/>
      <dgm:spPr/>
    </dgm:pt>
    <dgm:pt modelId="{8CF5BBBD-DB39-4AFE-A629-DDFA3CE8093C}" type="pres">
      <dgm:prSet presAssocID="{EB4C1A88-107A-456E-A1C9-564EB2436CEE}" presName="connectorText" presStyleLbl="sibTrans2D1" presStyleIdx="1" presStyleCnt="5"/>
      <dgm:spPr/>
    </dgm:pt>
    <dgm:pt modelId="{69FB5762-AFB8-42AB-BDF7-B92A898FB46B}" type="pres">
      <dgm:prSet presAssocID="{2C1DC12D-1226-49FD-A638-CF58469B637F}" presName="node" presStyleLbl="node1" presStyleIdx="1" presStyleCnt="5" custScaleX="166922">
        <dgm:presLayoutVars>
          <dgm:bulletEnabled val="1"/>
        </dgm:presLayoutVars>
      </dgm:prSet>
      <dgm:spPr/>
    </dgm:pt>
    <dgm:pt modelId="{2B52BFC2-C7CB-4509-BC78-5C7C5E5ECCAA}" type="pres">
      <dgm:prSet presAssocID="{F03FD8D5-EA25-4D84-B90E-4BFBADC0BE88}" presName="parTrans" presStyleLbl="sibTrans2D1" presStyleIdx="2" presStyleCnt="5"/>
      <dgm:spPr/>
    </dgm:pt>
    <dgm:pt modelId="{E2325C7D-BCB0-4945-AA88-E46EE7D58843}" type="pres">
      <dgm:prSet presAssocID="{F03FD8D5-EA25-4D84-B90E-4BFBADC0BE88}" presName="connectorText" presStyleLbl="sibTrans2D1" presStyleIdx="2" presStyleCnt="5"/>
      <dgm:spPr/>
    </dgm:pt>
    <dgm:pt modelId="{F89A398A-2283-4BD9-BE47-7F768039F6F7}" type="pres">
      <dgm:prSet presAssocID="{710B99B5-66D4-4DE8-A232-8EBBDB916A9B}" presName="node" presStyleLbl="node1" presStyleIdx="2" presStyleCnt="5" custScaleX="173370">
        <dgm:presLayoutVars>
          <dgm:bulletEnabled val="1"/>
        </dgm:presLayoutVars>
      </dgm:prSet>
      <dgm:spPr/>
    </dgm:pt>
    <dgm:pt modelId="{FD2BD75D-1521-4419-B558-07CE15A7369C}" type="pres">
      <dgm:prSet presAssocID="{F44AB686-652B-4642-9ABA-654EF5AA060A}" presName="parTrans" presStyleLbl="sibTrans2D1" presStyleIdx="3" presStyleCnt="5"/>
      <dgm:spPr/>
    </dgm:pt>
    <dgm:pt modelId="{7E4E8502-4A8A-44F3-8F4D-C4A662F6772A}" type="pres">
      <dgm:prSet presAssocID="{F44AB686-652B-4642-9ABA-654EF5AA060A}" presName="connectorText" presStyleLbl="sibTrans2D1" presStyleIdx="3" presStyleCnt="5"/>
      <dgm:spPr/>
    </dgm:pt>
    <dgm:pt modelId="{683F8253-316F-4A4E-BC87-F2514E850718}" type="pres">
      <dgm:prSet presAssocID="{D98E07DC-8978-4C10-BD43-3B304198B396}" presName="node" presStyleLbl="node1" presStyleIdx="3" presStyleCnt="5" custScaleX="159538" custRadScaleRad="100086" custRadScaleInc="6534">
        <dgm:presLayoutVars>
          <dgm:bulletEnabled val="1"/>
        </dgm:presLayoutVars>
      </dgm:prSet>
      <dgm:spPr/>
    </dgm:pt>
    <dgm:pt modelId="{8356D044-3D1C-4ECA-B12C-3718C66F8DA9}" type="pres">
      <dgm:prSet presAssocID="{6EAA3B65-1AA8-4C7A-9396-271F25A3CF20}" presName="parTrans" presStyleLbl="sibTrans2D1" presStyleIdx="4" presStyleCnt="5"/>
      <dgm:spPr/>
    </dgm:pt>
    <dgm:pt modelId="{8BEBF401-6E49-4E80-BC8D-D5DC5913A6A2}" type="pres">
      <dgm:prSet presAssocID="{6EAA3B65-1AA8-4C7A-9396-271F25A3CF20}" presName="connectorText" presStyleLbl="sibTrans2D1" presStyleIdx="4" presStyleCnt="5"/>
      <dgm:spPr/>
    </dgm:pt>
    <dgm:pt modelId="{6CEC29ED-D910-4144-AA05-80C97091BC63}" type="pres">
      <dgm:prSet presAssocID="{55209BE3-80A6-40A5-A52F-77EE32FB7C79}" presName="node" presStyleLbl="node1" presStyleIdx="4" presStyleCnt="5" custScaleX="160135">
        <dgm:presLayoutVars>
          <dgm:bulletEnabled val="1"/>
        </dgm:presLayoutVars>
      </dgm:prSet>
      <dgm:spPr/>
    </dgm:pt>
  </dgm:ptLst>
  <dgm:cxnLst>
    <dgm:cxn modelId="{F02F1A03-4EE3-45D6-BBD4-E3955EBF4F7D}" type="presOf" srcId="{5AC9D174-6F53-471B-8FD4-29F8EC731DD4}" destId="{E152CA9E-D321-408B-AD6D-8FCEF7F84204}" srcOrd="0" destOrd="0" presId="urn:microsoft.com/office/officeart/2005/8/layout/radial5"/>
    <dgm:cxn modelId="{9E4AB009-AF76-4E0C-B80F-23FF87A34FE0}" type="presOf" srcId="{F03FD8D5-EA25-4D84-B90E-4BFBADC0BE88}" destId="{2B52BFC2-C7CB-4509-BC78-5C7C5E5ECCAA}" srcOrd="0" destOrd="0" presId="urn:microsoft.com/office/officeart/2005/8/layout/radial5"/>
    <dgm:cxn modelId="{D694120D-3562-45EC-B4BC-21B83292A7F9}" type="presOf" srcId="{710B99B5-66D4-4DE8-A232-8EBBDB916A9B}" destId="{F89A398A-2283-4BD9-BE47-7F768039F6F7}" srcOrd="0" destOrd="0" presId="urn:microsoft.com/office/officeart/2005/8/layout/radial5"/>
    <dgm:cxn modelId="{4E933418-6C12-446A-8EE0-37F85D2AAB8A}" type="presOf" srcId="{889B3DE9-E436-437B-B532-ADBAF2A19D4F}" destId="{77C435AC-B6FC-4753-B91D-CFC47388005E}" srcOrd="0" destOrd="0" presId="urn:microsoft.com/office/officeart/2005/8/layout/radial5"/>
    <dgm:cxn modelId="{2DB0AC39-B604-4D23-951A-959A4F62CB3C}" type="presOf" srcId="{2C1DC12D-1226-49FD-A638-CF58469B637F}" destId="{69FB5762-AFB8-42AB-BDF7-B92A898FB46B}" srcOrd="0" destOrd="0" presId="urn:microsoft.com/office/officeart/2005/8/layout/radial5"/>
    <dgm:cxn modelId="{5F44DA3C-4309-4F72-AE81-8B9815F4ECCC}" type="presOf" srcId="{EB4C1A88-107A-456E-A1C9-564EB2436CEE}" destId="{E9E04F88-E42C-4F45-94A7-97F15D51AB2D}" srcOrd="0" destOrd="0" presId="urn:microsoft.com/office/officeart/2005/8/layout/radial5"/>
    <dgm:cxn modelId="{C55C5161-F3BC-4460-83C6-68831613F2B0}" type="presOf" srcId="{EB4C1A88-107A-456E-A1C9-564EB2436CEE}" destId="{8CF5BBBD-DB39-4AFE-A629-DDFA3CE8093C}" srcOrd="1" destOrd="0" presId="urn:microsoft.com/office/officeart/2005/8/layout/radial5"/>
    <dgm:cxn modelId="{EF39BE43-5A4F-4AA5-9BD3-14A67386847E}" type="presOf" srcId="{F44AB686-652B-4642-9ABA-654EF5AA060A}" destId="{7E4E8502-4A8A-44F3-8F4D-C4A662F6772A}" srcOrd="1" destOrd="0" presId="urn:microsoft.com/office/officeart/2005/8/layout/radial5"/>
    <dgm:cxn modelId="{2FFC7144-8F8A-4594-89F0-F98C3A8EC7AF}" type="presOf" srcId="{889B3DE9-E436-437B-B532-ADBAF2A19D4F}" destId="{2D01BB5F-D56A-4FC6-B2FA-E62D7B0C7C4E}" srcOrd="1" destOrd="0" presId="urn:microsoft.com/office/officeart/2005/8/layout/radial5"/>
    <dgm:cxn modelId="{BFA39265-3498-4643-AD7D-D4F122D39EA5}" srcId="{89172FE1-9B5D-490D-B5C3-BA4081AE3987}" destId="{710B99B5-66D4-4DE8-A232-8EBBDB916A9B}" srcOrd="2" destOrd="0" parTransId="{F03FD8D5-EA25-4D84-B90E-4BFBADC0BE88}" sibTransId="{945097EB-C9D8-4FDD-A0BA-9ACB2866F174}"/>
    <dgm:cxn modelId="{50304868-0468-4D66-AED7-3C9BD1FA5340}" srcId="{5AC9D174-6F53-471B-8FD4-29F8EC731DD4}" destId="{89172FE1-9B5D-490D-B5C3-BA4081AE3987}" srcOrd="0" destOrd="0" parTransId="{B60D70CA-6204-4992-83CE-250A31DC6561}" sibTransId="{93255128-FCFF-4BDC-81BA-24D9D9314D3F}"/>
    <dgm:cxn modelId="{2D58DE54-23B4-4A6A-A3AE-27DFFAA59102}" type="presOf" srcId="{6EAA3B65-1AA8-4C7A-9396-271F25A3CF20}" destId="{8BEBF401-6E49-4E80-BC8D-D5DC5913A6A2}" srcOrd="1" destOrd="0" presId="urn:microsoft.com/office/officeart/2005/8/layout/radial5"/>
    <dgm:cxn modelId="{531AE87D-426D-47B9-B11B-C22125D46488}" type="presOf" srcId="{F44AB686-652B-4642-9ABA-654EF5AA060A}" destId="{FD2BD75D-1521-4419-B558-07CE15A7369C}" srcOrd="0" destOrd="0" presId="urn:microsoft.com/office/officeart/2005/8/layout/radial5"/>
    <dgm:cxn modelId="{CD53278B-A534-45DC-B164-57F25AB7D603}" srcId="{89172FE1-9B5D-490D-B5C3-BA4081AE3987}" destId="{F81C167C-76A2-45EE-829A-498A22FE3573}" srcOrd="0" destOrd="0" parTransId="{889B3DE9-E436-437B-B532-ADBAF2A19D4F}" sibTransId="{017E637B-D4F3-48EB-85CA-D5267AE6F5FF}"/>
    <dgm:cxn modelId="{3315EF90-5950-4A15-B76D-769D5CC572C1}" type="presOf" srcId="{55209BE3-80A6-40A5-A52F-77EE32FB7C79}" destId="{6CEC29ED-D910-4144-AA05-80C97091BC63}" srcOrd="0" destOrd="0" presId="urn:microsoft.com/office/officeart/2005/8/layout/radial5"/>
    <dgm:cxn modelId="{3E768C97-57D8-4CA2-B9C3-D0F07DEBC1E5}" srcId="{89172FE1-9B5D-490D-B5C3-BA4081AE3987}" destId="{55209BE3-80A6-40A5-A52F-77EE32FB7C79}" srcOrd="4" destOrd="0" parTransId="{6EAA3B65-1AA8-4C7A-9396-271F25A3CF20}" sibTransId="{12295CFB-5B2D-4EA6-984B-E2E005877096}"/>
    <dgm:cxn modelId="{F175AFA0-6337-4255-9737-89109A20A0CF}" type="presOf" srcId="{D98E07DC-8978-4C10-BD43-3B304198B396}" destId="{683F8253-316F-4A4E-BC87-F2514E850718}" srcOrd="0" destOrd="0" presId="urn:microsoft.com/office/officeart/2005/8/layout/radial5"/>
    <dgm:cxn modelId="{5396B5B4-3168-4E34-9892-6788A5109E46}" type="presOf" srcId="{89172FE1-9B5D-490D-B5C3-BA4081AE3987}" destId="{247A6D67-F836-451C-920A-81DCAFA950C4}" srcOrd="0" destOrd="0" presId="urn:microsoft.com/office/officeart/2005/8/layout/radial5"/>
    <dgm:cxn modelId="{55C5A9C1-7290-4C0F-B191-0098F4241158}" type="presOf" srcId="{F81C167C-76A2-45EE-829A-498A22FE3573}" destId="{ACBE4BEC-8D7A-4177-A1AC-D71D7E4E4CEA}" srcOrd="0" destOrd="0" presId="urn:microsoft.com/office/officeart/2005/8/layout/radial5"/>
    <dgm:cxn modelId="{D650C1C6-9120-40BA-92B7-D96137BB16F9}" srcId="{89172FE1-9B5D-490D-B5C3-BA4081AE3987}" destId="{2C1DC12D-1226-49FD-A638-CF58469B637F}" srcOrd="1" destOrd="0" parTransId="{EB4C1A88-107A-456E-A1C9-564EB2436CEE}" sibTransId="{464FA778-DB42-490B-8EFB-352D4A00E44D}"/>
    <dgm:cxn modelId="{FDC662CD-4AD7-4204-AA6C-F693A2EFBC37}" type="presOf" srcId="{F03FD8D5-EA25-4D84-B90E-4BFBADC0BE88}" destId="{E2325C7D-BCB0-4945-AA88-E46EE7D58843}" srcOrd="1" destOrd="0" presId="urn:microsoft.com/office/officeart/2005/8/layout/radial5"/>
    <dgm:cxn modelId="{6497FDCF-AC7A-4E84-85E5-3D400113AACE}" type="presOf" srcId="{6EAA3B65-1AA8-4C7A-9396-271F25A3CF20}" destId="{8356D044-3D1C-4ECA-B12C-3718C66F8DA9}" srcOrd="0" destOrd="0" presId="urn:microsoft.com/office/officeart/2005/8/layout/radial5"/>
    <dgm:cxn modelId="{1C1DF3DC-AF3B-4689-8412-5B8BFF9109E8}" srcId="{89172FE1-9B5D-490D-B5C3-BA4081AE3987}" destId="{D98E07DC-8978-4C10-BD43-3B304198B396}" srcOrd="3" destOrd="0" parTransId="{F44AB686-652B-4642-9ABA-654EF5AA060A}" sibTransId="{BE7BCE41-AFD9-4970-BB41-678DFD4D114B}"/>
    <dgm:cxn modelId="{DC9665FA-4547-4134-94D2-4967280DD406}" type="presParOf" srcId="{E152CA9E-D321-408B-AD6D-8FCEF7F84204}" destId="{247A6D67-F836-451C-920A-81DCAFA950C4}" srcOrd="0" destOrd="0" presId="urn:microsoft.com/office/officeart/2005/8/layout/radial5"/>
    <dgm:cxn modelId="{2AC4AD2C-364B-44C9-9B8B-9BD157DC1817}" type="presParOf" srcId="{E152CA9E-D321-408B-AD6D-8FCEF7F84204}" destId="{77C435AC-B6FC-4753-B91D-CFC47388005E}" srcOrd="1" destOrd="0" presId="urn:microsoft.com/office/officeart/2005/8/layout/radial5"/>
    <dgm:cxn modelId="{F352F09F-2479-4E34-992B-CD4863EAE856}" type="presParOf" srcId="{77C435AC-B6FC-4753-B91D-CFC47388005E}" destId="{2D01BB5F-D56A-4FC6-B2FA-E62D7B0C7C4E}" srcOrd="0" destOrd="0" presId="urn:microsoft.com/office/officeart/2005/8/layout/radial5"/>
    <dgm:cxn modelId="{55E55E1A-7CD2-4AD8-97A4-67A8031E9F8A}" type="presParOf" srcId="{E152CA9E-D321-408B-AD6D-8FCEF7F84204}" destId="{ACBE4BEC-8D7A-4177-A1AC-D71D7E4E4CEA}" srcOrd="2" destOrd="0" presId="urn:microsoft.com/office/officeart/2005/8/layout/radial5"/>
    <dgm:cxn modelId="{BB15F0EA-79AA-409E-A129-F1F0A2E9A983}" type="presParOf" srcId="{E152CA9E-D321-408B-AD6D-8FCEF7F84204}" destId="{E9E04F88-E42C-4F45-94A7-97F15D51AB2D}" srcOrd="3" destOrd="0" presId="urn:microsoft.com/office/officeart/2005/8/layout/radial5"/>
    <dgm:cxn modelId="{3262D513-C41E-4777-A107-21295572C96A}" type="presParOf" srcId="{E9E04F88-E42C-4F45-94A7-97F15D51AB2D}" destId="{8CF5BBBD-DB39-4AFE-A629-DDFA3CE8093C}" srcOrd="0" destOrd="0" presId="urn:microsoft.com/office/officeart/2005/8/layout/radial5"/>
    <dgm:cxn modelId="{09618134-3D9D-4639-A86B-9A7399FCCEF7}" type="presParOf" srcId="{E152CA9E-D321-408B-AD6D-8FCEF7F84204}" destId="{69FB5762-AFB8-42AB-BDF7-B92A898FB46B}" srcOrd="4" destOrd="0" presId="urn:microsoft.com/office/officeart/2005/8/layout/radial5"/>
    <dgm:cxn modelId="{8A073E7C-C936-4061-A591-18C17CA0633F}" type="presParOf" srcId="{E152CA9E-D321-408B-AD6D-8FCEF7F84204}" destId="{2B52BFC2-C7CB-4509-BC78-5C7C5E5ECCAA}" srcOrd="5" destOrd="0" presId="urn:microsoft.com/office/officeart/2005/8/layout/radial5"/>
    <dgm:cxn modelId="{6F1C5E00-600B-48C0-B75E-369C4A2ED6FA}" type="presParOf" srcId="{2B52BFC2-C7CB-4509-BC78-5C7C5E5ECCAA}" destId="{E2325C7D-BCB0-4945-AA88-E46EE7D58843}" srcOrd="0" destOrd="0" presId="urn:microsoft.com/office/officeart/2005/8/layout/radial5"/>
    <dgm:cxn modelId="{CBC07C65-CA88-48B9-A306-F7414C2350E4}" type="presParOf" srcId="{E152CA9E-D321-408B-AD6D-8FCEF7F84204}" destId="{F89A398A-2283-4BD9-BE47-7F768039F6F7}" srcOrd="6" destOrd="0" presId="urn:microsoft.com/office/officeart/2005/8/layout/radial5"/>
    <dgm:cxn modelId="{853D8945-A88E-4E12-9BA2-637E55CF30FC}" type="presParOf" srcId="{E152CA9E-D321-408B-AD6D-8FCEF7F84204}" destId="{FD2BD75D-1521-4419-B558-07CE15A7369C}" srcOrd="7" destOrd="0" presId="urn:microsoft.com/office/officeart/2005/8/layout/radial5"/>
    <dgm:cxn modelId="{DB221CD4-4346-4EDA-A106-D97241AFEA03}" type="presParOf" srcId="{FD2BD75D-1521-4419-B558-07CE15A7369C}" destId="{7E4E8502-4A8A-44F3-8F4D-C4A662F6772A}" srcOrd="0" destOrd="0" presId="urn:microsoft.com/office/officeart/2005/8/layout/radial5"/>
    <dgm:cxn modelId="{3A354C23-B6E2-415A-B934-67F04FEA2583}" type="presParOf" srcId="{E152CA9E-D321-408B-AD6D-8FCEF7F84204}" destId="{683F8253-316F-4A4E-BC87-F2514E850718}" srcOrd="8" destOrd="0" presId="urn:microsoft.com/office/officeart/2005/8/layout/radial5"/>
    <dgm:cxn modelId="{717DF7AC-B4B1-42C6-B0B1-DEBB11FA6566}" type="presParOf" srcId="{E152CA9E-D321-408B-AD6D-8FCEF7F84204}" destId="{8356D044-3D1C-4ECA-B12C-3718C66F8DA9}" srcOrd="9" destOrd="0" presId="urn:microsoft.com/office/officeart/2005/8/layout/radial5"/>
    <dgm:cxn modelId="{EED08C11-C7FC-42AE-A337-1174C7356BDB}" type="presParOf" srcId="{8356D044-3D1C-4ECA-B12C-3718C66F8DA9}" destId="{8BEBF401-6E49-4E80-BC8D-D5DC5913A6A2}" srcOrd="0" destOrd="0" presId="urn:microsoft.com/office/officeart/2005/8/layout/radial5"/>
    <dgm:cxn modelId="{CA506EDA-8404-4FF0-89B6-4F14FD47601A}" type="presParOf" srcId="{E152CA9E-D321-408B-AD6D-8FCEF7F84204}" destId="{6CEC29ED-D910-4144-AA05-80C97091BC63}"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D4B34-E464-4DFA-A7D9-70AF10B399F2}">
      <dsp:nvSpPr>
        <dsp:cNvPr id="0" name=""/>
        <dsp:cNvSpPr/>
      </dsp:nvSpPr>
      <dsp:spPr>
        <a:xfrm>
          <a:off x="2698" y="1069585"/>
          <a:ext cx="5410115" cy="379016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0">
          <a:scrgbClr r="0" g="0" b="0"/>
        </a:effectRef>
        <a:fontRef idx="minor"/>
      </dsp:style>
    </dsp:sp>
    <dsp:sp modelId="{87D0DD06-1AE4-49B3-9FCB-B569BC0BB47E}">
      <dsp:nvSpPr>
        <dsp:cNvPr id="0" name=""/>
        <dsp:cNvSpPr/>
      </dsp:nvSpPr>
      <dsp:spPr>
        <a:xfrm>
          <a:off x="2203518" y="4658392"/>
          <a:ext cx="3409334" cy="639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A Painting of Air Pollution</a:t>
          </a:r>
        </a:p>
      </dsp:txBody>
      <dsp:txXfrm>
        <a:off x="2203518" y="4658392"/>
        <a:ext cx="3409334" cy="639350"/>
      </dsp:txXfrm>
    </dsp:sp>
    <dsp:sp modelId="{26DC4E01-DC24-4F2E-842F-DBBDB420950E}">
      <dsp:nvSpPr>
        <dsp:cNvPr id="0" name=""/>
        <dsp:cNvSpPr/>
      </dsp:nvSpPr>
      <dsp:spPr>
        <a:xfrm>
          <a:off x="6084724" y="1085087"/>
          <a:ext cx="5299692" cy="379016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29218B5F-5BE8-406F-8CB4-804673479B0F}">
      <dsp:nvSpPr>
        <dsp:cNvPr id="0" name=""/>
        <dsp:cNvSpPr/>
      </dsp:nvSpPr>
      <dsp:spPr>
        <a:xfrm>
          <a:off x="8593937" y="4683685"/>
          <a:ext cx="2907499" cy="5773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Picture itself speaks</a:t>
          </a:r>
        </a:p>
      </dsp:txBody>
      <dsp:txXfrm>
        <a:off x="8593937" y="4683685"/>
        <a:ext cx="2907499" cy="577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131BD-F8E3-4E00-8895-E352248D93B9}">
      <dsp:nvSpPr>
        <dsp:cNvPr id="0" name=""/>
        <dsp:cNvSpPr/>
      </dsp:nvSpPr>
      <dsp:spPr>
        <a:xfrm>
          <a:off x="1640" y="1799474"/>
          <a:ext cx="2174258" cy="217425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Fresh Air</a:t>
          </a:r>
        </a:p>
      </dsp:txBody>
      <dsp:txXfrm>
        <a:off x="320053" y="2117887"/>
        <a:ext cx="1537432" cy="1537432"/>
      </dsp:txXfrm>
    </dsp:sp>
    <dsp:sp modelId="{A43E7AFF-4F8A-4F69-9E22-F72ADEA3A167}">
      <dsp:nvSpPr>
        <dsp:cNvPr id="0" name=""/>
        <dsp:cNvSpPr/>
      </dsp:nvSpPr>
      <dsp:spPr>
        <a:xfrm>
          <a:off x="2352448" y="2256069"/>
          <a:ext cx="1261069" cy="1261069"/>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519603" y="2738302"/>
        <a:ext cx="926759" cy="296603"/>
      </dsp:txXfrm>
    </dsp:sp>
    <dsp:sp modelId="{575A3A10-6643-4007-A349-C31BE4BDF7EF}">
      <dsp:nvSpPr>
        <dsp:cNvPr id="0" name=""/>
        <dsp:cNvSpPr/>
      </dsp:nvSpPr>
      <dsp:spPr>
        <a:xfrm>
          <a:off x="3790067" y="1799474"/>
          <a:ext cx="2174258" cy="2174258"/>
        </a:xfrm>
        <a:prstGeom prst="ellipse">
          <a:avLst/>
        </a:prstGeom>
        <a:solidFill>
          <a:schemeClr val="accent3">
            <a:hueOff val="427282"/>
            <a:satOff val="-9033"/>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Air Pollutant</a:t>
          </a:r>
        </a:p>
      </dsp:txBody>
      <dsp:txXfrm>
        <a:off x="4108480" y="2117887"/>
        <a:ext cx="1537432" cy="1537432"/>
      </dsp:txXfrm>
    </dsp:sp>
    <dsp:sp modelId="{FEE510A6-F59F-443B-A07E-43D5B383B1F6}">
      <dsp:nvSpPr>
        <dsp:cNvPr id="0" name=""/>
        <dsp:cNvSpPr/>
      </dsp:nvSpPr>
      <dsp:spPr>
        <a:xfrm>
          <a:off x="6140875" y="2256069"/>
          <a:ext cx="1261069" cy="1261069"/>
        </a:xfrm>
        <a:prstGeom prst="mathEqual">
          <a:avLst/>
        </a:prstGeom>
        <a:solidFill>
          <a:schemeClr val="accent3">
            <a:hueOff val="854565"/>
            <a:satOff val="-18066"/>
            <a:lumOff val="-1490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a:off x="6308030" y="2515849"/>
        <a:ext cx="926759" cy="741509"/>
      </dsp:txXfrm>
    </dsp:sp>
    <dsp:sp modelId="{6C6F40A4-20A4-47BC-AD30-23F1470699D6}">
      <dsp:nvSpPr>
        <dsp:cNvPr id="0" name=""/>
        <dsp:cNvSpPr/>
      </dsp:nvSpPr>
      <dsp:spPr>
        <a:xfrm>
          <a:off x="7578495" y="1799474"/>
          <a:ext cx="2174258" cy="2174258"/>
        </a:xfrm>
        <a:prstGeom prst="ellipse">
          <a:avLst/>
        </a:prstGeom>
        <a:solidFill>
          <a:schemeClr val="accent3">
            <a:hueOff val="854565"/>
            <a:satOff val="-18066"/>
            <a:lumOff val="-14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Air Pollution</a:t>
          </a:r>
        </a:p>
      </dsp:txBody>
      <dsp:txXfrm>
        <a:off x="7896908" y="2117887"/>
        <a:ext cx="1537432" cy="1537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D4FD5-EB3A-4981-BA17-00421DAAE6E9}">
      <dsp:nvSpPr>
        <dsp:cNvPr id="0" name=""/>
        <dsp:cNvSpPr/>
      </dsp:nvSpPr>
      <dsp:spPr>
        <a:xfrm>
          <a:off x="5572125" y="2103861"/>
          <a:ext cx="4349391" cy="512081"/>
        </a:xfrm>
        <a:custGeom>
          <a:avLst/>
          <a:gdLst/>
          <a:ahLst/>
          <a:cxnLst/>
          <a:rect l="0" t="0" r="0" b="0"/>
          <a:pathLst>
            <a:path>
              <a:moveTo>
                <a:pt x="0" y="0"/>
              </a:moveTo>
              <a:lnTo>
                <a:pt x="0" y="256040"/>
              </a:lnTo>
              <a:lnTo>
                <a:pt x="4349391" y="256040"/>
              </a:lnTo>
              <a:lnTo>
                <a:pt x="4349391" y="51208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2E6DAE-8725-45A4-A2D8-9F290932F5DA}">
      <dsp:nvSpPr>
        <dsp:cNvPr id="0" name=""/>
        <dsp:cNvSpPr/>
      </dsp:nvSpPr>
      <dsp:spPr>
        <a:xfrm>
          <a:off x="5572125" y="2103861"/>
          <a:ext cx="1398824" cy="512081"/>
        </a:xfrm>
        <a:custGeom>
          <a:avLst/>
          <a:gdLst/>
          <a:ahLst/>
          <a:cxnLst/>
          <a:rect l="0" t="0" r="0" b="0"/>
          <a:pathLst>
            <a:path>
              <a:moveTo>
                <a:pt x="0" y="0"/>
              </a:moveTo>
              <a:lnTo>
                <a:pt x="0" y="256040"/>
              </a:lnTo>
              <a:lnTo>
                <a:pt x="1398824" y="256040"/>
              </a:lnTo>
              <a:lnTo>
                <a:pt x="1398824" y="51208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07F497-C309-46DE-B088-4EF87285CD30}">
      <dsp:nvSpPr>
        <dsp:cNvPr id="0" name=""/>
        <dsp:cNvSpPr/>
      </dsp:nvSpPr>
      <dsp:spPr>
        <a:xfrm>
          <a:off x="4096841" y="2103861"/>
          <a:ext cx="1475283" cy="512081"/>
        </a:xfrm>
        <a:custGeom>
          <a:avLst/>
          <a:gdLst/>
          <a:ahLst/>
          <a:cxnLst/>
          <a:rect l="0" t="0" r="0" b="0"/>
          <a:pathLst>
            <a:path>
              <a:moveTo>
                <a:pt x="1475283" y="0"/>
              </a:moveTo>
              <a:lnTo>
                <a:pt x="1475283" y="256040"/>
              </a:lnTo>
              <a:lnTo>
                <a:pt x="0" y="256040"/>
              </a:lnTo>
              <a:lnTo>
                <a:pt x="0" y="51208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AB848A-6A7D-41F7-B7E6-5C368BF2C5F6}">
      <dsp:nvSpPr>
        <dsp:cNvPr id="0" name=""/>
        <dsp:cNvSpPr/>
      </dsp:nvSpPr>
      <dsp:spPr>
        <a:xfrm>
          <a:off x="1222733" y="2103861"/>
          <a:ext cx="4349391" cy="512081"/>
        </a:xfrm>
        <a:custGeom>
          <a:avLst/>
          <a:gdLst/>
          <a:ahLst/>
          <a:cxnLst/>
          <a:rect l="0" t="0" r="0" b="0"/>
          <a:pathLst>
            <a:path>
              <a:moveTo>
                <a:pt x="4349391" y="0"/>
              </a:moveTo>
              <a:lnTo>
                <a:pt x="4349391" y="256040"/>
              </a:lnTo>
              <a:lnTo>
                <a:pt x="0" y="256040"/>
              </a:lnTo>
              <a:lnTo>
                <a:pt x="0" y="51208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76939E-3EDF-402C-AB7B-0CF6AB52CDE6}">
      <dsp:nvSpPr>
        <dsp:cNvPr id="0" name=""/>
        <dsp:cNvSpPr/>
      </dsp:nvSpPr>
      <dsp:spPr>
        <a:xfrm>
          <a:off x="3300712" y="1485900"/>
          <a:ext cx="4542824" cy="61796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Types of Pollutants</a:t>
          </a:r>
        </a:p>
      </dsp:txBody>
      <dsp:txXfrm>
        <a:off x="3300712" y="1485900"/>
        <a:ext cx="4542824" cy="617960"/>
      </dsp:txXfrm>
    </dsp:sp>
    <dsp:sp modelId="{89AF813A-E192-442D-B5A6-8B83FE34B9BB}">
      <dsp:nvSpPr>
        <dsp:cNvPr id="0" name=""/>
        <dsp:cNvSpPr/>
      </dsp:nvSpPr>
      <dsp:spPr>
        <a:xfrm>
          <a:off x="3491" y="2615943"/>
          <a:ext cx="2438484" cy="169358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u="sng" kern="1200" dirty="0"/>
            <a:t>Primary pollutants</a:t>
          </a:r>
        </a:p>
        <a:p>
          <a:pPr marL="0" lvl="0" indent="0" algn="ctr" defTabSz="1066800">
            <a:lnSpc>
              <a:spcPct val="90000"/>
            </a:lnSpc>
            <a:spcBef>
              <a:spcPct val="0"/>
            </a:spcBef>
            <a:spcAft>
              <a:spcPct val="35000"/>
            </a:spcAft>
            <a:buNone/>
          </a:pPr>
          <a:r>
            <a:rPr lang="en-US" sz="1800" kern="1200" dirty="0"/>
            <a:t>Direct emission from sources</a:t>
          </a:r>
        </a:p>
        <a:p>
          <a:pPr marL="0" lvl="0" indent="0" algn="ctr" defTabSz="1066800">
            <a:lnSpc>
              <a:spcPct val="90000"/>
            </a:lnSpc>
            <a:spcBef>
              <a:spcPct val="0"/>
            </a:spcBef>
            <a:spcAft>
              <a:spcPct val="35000"/>
            </a:spcAft>
            <a:buNone/>
          </a:pPr>
          <a:r>
            <a:rPr lang="en-US" sz="1800" kern="1200" dirty="0"/>
            <a:t>CO, NOx, </a:t>
          </a:r>
          <a:r>
            <a:rPr lang="en-US" sz="1800" kern="1200" dirty="0" err="1"/>
            <a:t>SOx</a:t>
          </a:r>
          <a:r>
            <a:rPr lang="en-US" sz="1800" kern="1200" dirty="0"/>
            <a:t>, </a:t>
          </a:r>
          <a:r>
            <a:rPr lang="en-US" sz="1800" kern="1200" dirty="0" err="1"/>
            <a:t>Pb</a:t>
          </a:r>
          <a:r>
            <a:rPr lang="en-US" sz="1800" kern="1200" dirty="0"/>
            <a:t>, HC</a:t>
          </a:r>
        </a:p>
      </dsp:txBody>
      <dsp:txXfrm>
        <a:off x="3491" y="2615943"/>
        <a:ext cx="2438484" cy="1693588"/>
      </dsp:txXfrm>
    </dsp:sp>
    <dsp:sp modelId="{3BDD2947-935C-4E4F-B508-B827C030F202}">
      <dsp:nvSpPr>
        <dsp:cNvPr id="0" name=""/>
        <dsp:cNvSpPr/>
      </dsp:nvSpPr>
      <dsp:spPr>
        <a:xfrm>
          <a:off x="2954057" y="2615943"/>
          <a:ext cx="2285567" cy="167439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u="sng" kern="1200" dirty="0"/>
            <a:t>Secondary pollutants</a:t>
          </a:r>
        </a:p>
        <a:p>
          <a:pPr marL="0" lvl="0" indent="0" algn="ctr" defTabSz="1066800">
            <a:lnSpc>
              <a:spcPct val="90000"/>
            </a:lnSpc>
            <a:spcBef>
              <a:spcPct val="0"/>
            </a:spcBef>
            <a:spcAft>
              <a:spcPct val="35000"/>
            </a:spcAft>
            <a:buNone/>
          </a:pPr>
          <a:r>
            <a:rPr lang="en-US" sz="1800" u="none" kern="1200" dirty="0"/>
            <a:t>Primary pollutants react with other</a:t>
          </a:r>
        </a:p>
        <a:p>
          <a:pPr marL="0" lvl="0" indent="0" algn="ctr" defTabSz="1066800">
            <a:lnSpc>
              <a:spcPct val="90000"/>
            </a:lnSpc>
            <a:spcBef>
              <a:spcPct val="0"/>
            </a:spcBef>
            <a:spcAft>
              <a:spcPct val="35000"/>
            </a:spcAft>
            <a:buNone/>
          </a:pPr>
          <a:r>
            <a:rPr lang="en-US" sz="1800" u="none" kern="1200" dirty="0"/>
            <a:t>Acid rain</a:t>
          </a:r>
        </a:p>
      </dsp:txBody>
      <dsp:txXfrm>
        <a:off x="2954057" y="2615943"/>
        <a:ext cx="2285567" cy="1674397"/>
      </dsp:txXfrm>
    </dsp:sp>
    <dsp:sp modelId="{C10EB2FB-F218-4749-ABB3-E6C92671B970}">
      <dsp:nvSpPr>
        <dsp:cNvPr id="0" name=""/>
        <dsp:cNvSpPr/>
      </dsp:nvSpPr>
      <dsp:spPr>
        <a:xfrm>
          <a:off x="5751707" y="2615943"/>
          <a:ext cx="2438484" cy="15886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u="sng" kern="1200" dirty="0"/>
            <a:t>Organic</a:t>
          </a:r>
          <a:r>
            <a:rPr lang="en-US" sz="2400" kern="1200" dirty="0"/>
            <a:t> </a:t>
          </a:r>
          <a:r>
            <a:rPr lang="en-US" sz="2400" u="sng" kern="1200" dirty="0"/>
            <a:t>pollutants</a:t>
          </a:r>
        </a:p>
        <a:p>
          <a:pPr marL="0" lvl="0" indent="0" algn="ctr" defTabSz="1066800">
            <a:lnSpc>
              <a:spcPct val="90000"/>
            </a:lnSpc>
            <a:spcBef>
              <a:spcPct val="0"/>
            </a:spcBef>
            <a:spcAft>
              <a:spcPct val="35000"/>
            </a:spcAft>
            <a:buNone/>
          </a:pPr>
          <a:r>
            <a:rPr lang="en-US" sz="1800" u="none" kern="1200" dirty="0"/>
            <a:t>From Organism</a:t>
          </a:r>
        </a:p>
        <a:p>
          <a:pPr marL="0" lvl="0" indent="0" algn="ctr" defTabSz="1066800">
            <a:lnSpc>
              <a:spcPct val="90000"/>
            </a:lnSpc>
            <a:spcBef>
              <a:spcPct val="0"/>
            </a:spcBef>
            <a:spcAft>
              <a:spcPct val="35000"/>
            </a:spcAft>
            <a:buNone/>
          </a:pPr>
          <a:r>
            <a:rPr lang="en-US" sz="1800" u="none" kern="1200" dirty="0"/>
            <a:t>Bacteria, Pollen</a:t>
          </a:r>
        </a:p>
      </dsp:txBody>
      <dsp:txXfrm>
        <a:off x="5751707" y="2615943"/>
        <a:ext cx="2438484" cy="1588672"/>
      </dsp:txXfrm>
    </dsp:sp>
    <dsp:sp modelId="{7D0E389A-A39F-46C3-AC2B-B45FA980796F}">
      <dsp:nvSpPr>
        <dsp:cNvPr id="0" name=""/>
        <dsp:cNvSpPr/>
      </dsp:nvSpPr>
      <dsp:spPr>
        <a:xfrm>
          <a:off x="8702273" y="2615943"/>
          <a:ext cx="2438484" cy="156009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u="sng" kern="1200" dirty="0"/>
            <a:t>Non-organic pollutants</a:t>
          </a:r>
        </a:p>
        <a:p>
          <a:pPr marL="0" lvl="0" indent="0" algn="ctr" defTabSz="1066800">
            <a:lnSpc>
              <a:spcPct val="90000"/>
            </a:lnSpc>
            <a:spcBef>
              <a:spcPct val="0"/>
            </a:spcBef>
            <a:spcAft>
              <a:spcPct val="35000"/>
            </a:spcAft>
            <a:buNone/>
          </a:pPr>
          <a:r>
            <a:rPr lang="en-US" sz="1800" u="none" kern="1200" dirty="0"/>
            <a:t>Toxics gases and  SPM</a:t>
          </a:r>
        </a:p>
        <a:p>
          <a:pPr marL="0" lvl="0" indent="0" algn="ctr" defTabSz="1066800">
            <a:lnSpc>
              <a:spcPct val="90000"/>
            </a:lnSpc>
            <a:spcBef>
              <a:spcPct val="0"/>
            </a:spcBef>
            <a:spcAft>
              <a:spcPct val="35000"/>
            </a:spcAft>
            <a:buNone/>
          </a:pPr>
          <a:r>
            <a:rPr lang="en-US" sz="1800" u="none" kern="1200" dirty="0"/>
            <a:t>Dust, fume, mist, spray</a:t>
          </a:r>
        </a:p>
      </dsp:txBody>
      <dsp:txXfrm>
        <a:off x="8702273" y="2615943"/>
        <a:ext cx="2438484" cy="1560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245AD-235F-4801-A549-BDCCAABB5259}">
      <dsp:nvSpPr>
        <dsp:cNvPr id="0" name=""/>
        <dsp:cNvSpPr/>
      </dsp:nvSpPr>
      <dsp:spPr>
        <a:xfrm>
          <a:off x="1004505" y="1168"/>
          <a:ext cx="5577651" cy="55823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Types of sampling</a:t>
          </a:r>
        </a:p>
      </dsp:txBody>
      <dsp:txXfrm>
        <a:off x="1020855" y="17518"/>
        <a:ext cx="5544951" cy="525536"/>
      </dsp:txXfrm>
    </dsp:sp>
    <dsp:sp modelId="{4C9CD533-18E6-4F7D-A430-528C96BDFD71}">
      <dsp:nvSpPr>
        <dsp:cNvPr id="0" name=""/>
        <dsp:cNvSpPr/>
      </dsp:nvSpPr>
      <dsp:spPr>
        <a:xfrm>
          <a:off x="1562270" y="559404"/>
          <a:ext cx="557765" cy="710200"/>
        </a:xfrm>
        <a:custGeom>
          <a:avLst/>
          <a:gdLst/>
          <a:ahLst/>
          <a:cxnLst/>
          <a:rect l="0" t="0" r="0" b="0"/>
          <a:pathLst>
            <a:path>
              <a:moveTo>
                <a:pt x="0" y="0"/>
              </a:moveTo>
              <a:lnTo>
                <a:pt x="0" y="710200"/>
              </a:lnTo>
              <a:lnTo>
                <a:pt x="557765" y="71020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E0DB14-D5D2-4FD8-90DF-8432B9E0B27B}">
      <dsp:nvSpPr>
        <dsp:cNvPr id="0" name=""/>
        <dsp:cNvSpPr/>
      </dsp:nvSpPr>
      <dsp:spPr>
        <a:xfrm>
          <a:off x="2120035" y="865945"/>
          <a:ext cx="3547481" cy="8073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Filter sampling</a:t>
          </a:r>
        </a:p>
      </dsp:txBody>
      <dsp:txXfrm>
        <a:off x="2143681" y="889591"/>
        <a:ext cx="3500189" cy="760027"/>
      </dsp:txXfrm>
    </dsp:sp>
    <dsp:sp modelId="{DED1E80C-BFE3-4ACA-A26B-19B3E23DD8C2}">
      <dsp:nvSpPr>
        <dsp:cNvPr id="0" name=""/>
        <dsp:cNvSpPr/>
      </dsp:nvSpPr>
      <dsp:spPr>
        <a:xfrm>
          <a:off x="1562270" y="559404"/>
          <a:ext cx="557765" cy="1708893"/>
        </a:xfrm>
        <a:custGeom>
          <a:avLst/>
          <a:gdLst/>
          <a:ahLst/>
          <a:cxnLst/>
          <a:rect l="0" t="0" r="0" b="0"/>
          <a:pathLst>
            <a:path>
              <a:moveTo>
                <a:pt x="0" y="0"/>
              </a:moveTo>
              <a:lnTo>
                <a:pt x="0" y="1708893"/>
              </a:lnTo>
              <a:lnTo>
                <a:pt x="557765" y="17088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628475-6527-4930-9D65-83611F9375DA}">
      <dsp:nvSpPr>
        <dsp:cNvPr id="0" name=""/>
        <dsp:cNvSpPr/>
      </dsp:nvSpPr>
      <dsp:spPr>
        <a:xfrm>
          <a:off x="2120035" y="1979806"/>
          <a:ext cx="4462121" cy="57698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854565"/>
              <a:satOff val="-18066"/>
              <a:lumOff val="-149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Canister (Can) sampling</a:t>
          </a:r>
        </a:p>
      </dsp:txBody>
      <dsp:txXfrm>
        <a:off x="2136934" y="1996705"/>
        <a:ext cx="4428323" cy="543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A6D67-F836-451C-920A-81DCAFA950C4}">
      <dsp:nvSpPr>
        <dsp:cNvPr id="0" name=""/>
        <dsp:cNvSpPr/>
      </dsp:nvSpPr>
      <dsp:spPr>
        <a:xfrm>
          <a:off x="3025745" y="1936431"/>
          <a:ext cx="1369336" cy="13693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dirty="0"/>
            <a:t>PM</a:t>
          </a:r>
        </a:p>
      </dsp:txBody>
      <dsp:txXfrm>
        <a:off x="3226280" y="2136966"/>
        <a:ext cx="968266" cy="968266"/>
      </dsp:txXfrm>
    </dsp:sp>
    <dsp:sp modelId="{77C435AC-B6FC-4753-B91D-CFC47388005E}">
      <dsp:nvSpPr>
        <dsp:cNvPr id="0" name=""/>
        <dsp:cNvSpPr/>
      </dsp:nvSpPr>
      <dsp:spPr>
        <a:xfrm rot="16200000">
          <a:off x="3563055" y="1432428"/>
          <a:ext cx="294715" cy="468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607262" y="1570359"/>
        <a:ext cx="206301" cy="281173"/>
      </dsp:txXfrm>
    </dsp:sp>
    <dsp:sp modelId="{ACBE4BEC-8D7A-4177-A1AC-D71D7E4E4CEA}">
      <dsp:nvSpPr>
        <dsp:cNvPr id="0" name=""/>
        <dsp:cNvSpPr/>
      </dsp:nvSpPr>
      <dsp:spPr>
        <a:xfrm>
          <a:off x="2545959" y="2067"/>
          <a:ext cx="2328908" cy="13782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Mining</a:t>
          </a:r>
        </a:p>
      </dsp:txBody>
      <dsp:txXfrm>
        <a:off x="2887020" y="203914"/>
        <a:ext cx="1646786" cy="974603"/>
      </dsp:txXfrm>
    </dsp:sp>
    <dsp:sp modelId="{E9E04F88-E42C-4F45-94A7-97F15D51AB2D}">
      <dsp:nvSpPr>
        <dsp:cNvPr id="0" name=""/>
        <dsp:cNvSpPr/>
      </dsp:nvSpPr>
      <dsp:spPr>
        <a:xfrm rot="20520000">
          <a:off x="4397289" y="2147940"/>
          <a:ext cx="96453" cy="468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397997" y="2246135"/>
        <a:ext cx="67517" cy="281173"/>
      </dsp:txXfrm>
    </dsp:sp>
    <dsp:sp modelId="{69FB5762-AFB8-42AB-BDF7-B92A898FB46B}">
      <dsp:nvSpPr>
        <dsp:cNvPr id="0" name=""/>
        <dsp:cNvSpPr/>
      </dsp:nvSpPr>
      <dsp:spPr>
        <a:xfrm>
          <a:off x="4395501" y="1335584"/>
          <a:ext cx="2300681" cy="13782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Fossil Fuels</a:t>
          </a:r>
        </a:p>
      </dsp:txBody>
      <dsp:txXfrm>
        <a:off x="4732428" y="1537431"/>
        <a:ext cx="1626827" cy="974603"/>
      </dsp:txXfrm>
    </dsp:sp>
    <dsp:sp modelId="{2B52BFC2-C7CB-4509-BC78-5C7C5E5ECCAA}">
      <dsp:nvSpPr>
        <dsp:cNvPr id="0" name=""/>
        <dsp:cNvSpPr/>
      </dsp:nvSpPr>
      <dsp:spPr>
        <a:xfrm rot="3240000">
          <a:off x="4122078" y="3121024"/>
          <a:ext cx="243576" cy="468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37139" y="3185189"/>
        <a:ext cx="170503" cy="281173"/>
      </dsp:txXfrm>
    </dsp:sp>
    <dsp:sp modelId="{F89A398A-2283-4BD9-BE47-7F768039F6F7}">
      <dsp:nvSpPr>
        <dsp:cNvPr id="0" name=""/>
        <dsp:cNvSpPr/>
      </dsp:nvSpPr>
      <dsp:spPr>
        <a:xfrm>
          <a:off x="3649994" y="3493260"/>
          <a:ext cx="2389553" cy="13782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Transportation</a:t>
          </a:r>
        </a:p>
      </dsp:txBody>
      <dsp:txXfrm>
        <a:off x="3999936" y="3695107"/>
        <a:ext cx="1689669" cy="974603"/>
      </dsp:txXfrm>
    </dsp:sp>
    <dsp:sp modelId="{FD2BD75D-1521-4419-B558-07CE15A7369C}">
      <dsp:nvSpPr>
        <dsp:cNvPr id="0" name=""/>
        <dsp:cNvSpPr/>
      </dsp:nvSpPr>
      <dsp:spPr>
        <a:xfrm rot="7701134">
          <a:off x="3025474" y="3098519"/>
          <a:ext cx="243588" cy="468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084684" y="3163589"/>
        <a:ext cx="170512" cy="281173"/>
      </dsp:txXfrm>
    </dsp:sp>
    <dsp:sp modelId="{683F8253-316F-4A4E-BC87-F2514E850718}">
      <dsp:nvSpPr>
        <dsp:cNvPr id="0" name=""/>
        <dsp:cNvSpPr/>
      </dsp:nvSpPr>
      <dsp:spPr>
        <a:xfrm>
          <a:off x="1412448" y="3446689"/>
          <a:ext cx="2198907" cy="13782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Incinerators</a:t>
          </a:r>
        </a:p>
      </dsp:txBody>
      <dsp:txXfrm>
        <a:off x="1734470" y="3648536"/>
        <a:ext cx="1554863" cy="974603"/>
      </dsp:txXfrm>
    </dsp:sp>
    <dsp:sp modelId="{8356D044-3D1C-4ECA-B12C-3718C66F8DA9}">
      <dsp:nvSpPr>
        <dsp:cNvPr id="0" name=""/>
        <dsp:cNvSpPr/>
      </dsp:nvSpPr>
      <dsp:spPr>
        <a:xfrm rot="11880000">
          <a:off x="2902488" y="2142864"/>
          <a:ext cx="114403" cy="468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35969" y="2241891"/>
        <a:ext cx="80082" cy="281173"/>
      </dsp:txXfrm>
    </dsp:sp>
    <dsp:sp modelId="{6CEC29ED-D910-4144-AA05-80C97091BC63}">
      <dsp:nvSpPr>
        <dsp:cNvPr id="0" name=""/>
        <dsp:cNvSpPr/>
      </dsp:nvSpPr>
      <dsp:spPr>
        <a:xfrm>
          <a:off x="771416" y="1335584"/>
          <a:ext cx="2207136" cy="13782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Industrial Discharges</a:t>
          </a:r>
        </a:p>
      </dsp:txBody>
      <dsp:txXfrm>
        <a:off x="1094644" y="1537431"/>
        <a:ext cx="1560680" cy="974603"/>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7227D1-CC6E-4A43-9F8C-736A05BF9BC7}" type="datetimeFigureOut">
              <a:rPr lang="en-US" smtClean="0"/>
              <a:pPr/>
              <a:t>1/23/2020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FB9243-664D-457B-A1E1-78F55522F150}" type="slidenum">
              <a:rPr lang="en-US" smtClean="0"/>
              <a:pPr/>
              <a:t>‹#›</a:t>
            </a:fld>
            <a:endParaRPr lang="en-US"/>
          </a:p>
        </p:txBody>
      </p:sp>
    </p:spTree>
    <p:extLst>
      <p:ext uri="{BB962C8B-B14F-4D97-AF65-F5344CB8AC3E}">
        <p14:creationId xmlns:p14="http://schemas.microsoft.com/office/powerpoint/2010/main" val="2247225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F1FEF-C664-4086-AF1D-B366DDB06BD9}" type="datetimeFigureOut">
              <a:rPr lang="en-US" smtClean="0"/>
              <a:pPr/>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0D3B3-6AEF-4EE1-AA9F-8C43BC99811F}" type="slidenum">
              <a:rPr lang="en-US" smtClean="0"/>
              <a:pPr/>
              <a:t>‹#›</a:t>
            </a:fld>
            <a:endParaRPr lang="en-US"/>
          </a:p>
        </p:txBody>
      </p:sp>
    </p:spTree>
    <p:extLst>
      <p:ext uri="{BB962C8B-B14F-4D97-AF65-F5344CB8AC3E}">
        <p14:creationId xmlns:p14="http://schemas.microsoft.com/office/powerpoint/2010/main" val="88027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70D3B3-6AEF-4EE1-AA9F-8C43BC99811F}" type="slidenum">
              <a:rPr lang="en-US" smtClean="0"/>
              <a:pPr/>
              <a:t>1</a:t>
            </a:fld>
            <a:endParaRPr lang="en-US"/>
          </a:p>
        </p:txBody>
      </p:sp>
    </p:spTree>
    <p:extLst>
      <p:ext uri="{BB962C8B-B14F-4D97-AF65-F5344CB8AC3E}">
        <p14:creationId xmlns:p14="http://schemas.microsoft.com/office/powerpoint/2010/main" val="2058606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70D3B3-6AEF-4EE1-AA9F-8C43BC99811F}" type="slidenum">
              <a:rPr lang="en-US" smtClean="0"/>
              <a:pPr/>
              <a:t>2</a:t>
            </a:fld>
            <a:endParaRPr lang="en-US"/>
          </a:p>
        </p:txBody>
      </p:sp>
    </p:spTree>
    <p:extLst>
      <p:ext uri="{BB962C8B-B14F-4D97-AF65-F5344CB8AC3E}">
        <p14:creationId xmlns:p14="http://schemas.microsoft.com/office/powerpoint/2010/main" val="85167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70D3B3-6AEF-4EE1-AA9F-8C43BC99811F}" type="slidenum">
              <a:rPr lang="en-US" smtClean="0"/>
              <a:pPr/>
              <a:t>3</a:t>
            </a:fld>
            <a:endParaRPr lang="en-US"/>
          </a:p>
        </p:txBody>
      </p:sp>
    </p:spTree>
    <p:extLst>
      <p:ext uri="{BB962C8B-B14F-4D97-AF65-F5344CB8AC3E}">
        <p14:creationId xmlns:p14="http://schemas.microsoft.com/office/powerpoint/2010/main" val="216050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70D3B3-6AEF-4EE1-AA9F-8C43BC99811F}" type="slidenum">
              <a:rPr lang="en-US" smtClean="0"/>
              <a:pPr/>
              <a:t>9</a:t>
            </a:fld>
            <a:endParaRPr lang="en-US"/>
          </a:p>
        </p:txBody>
      </p:sp>
    </p:spTree>
    <p:extLst>
      <p:ext uri="{BB962C8B-B14F-4D97-AF65-F5344CB8AC3E}">
        <p14:creationId xmlns:p14="http://schemas.microsoft.com/office/powerpoint/2010/main" val="46243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70D3B3-6AEF-4EE1-AA9F-8C43BC99811F}" type="slidenum">
              <a:rPr lang="en-US" smtClean="0"/>
              <a:pPr/>
              <a:t>10</a:t>
            </a:fld>
            <a:endParaRPr lang="en-US"/>
          </a:p>
        </p:txBody>
      </p:sp>
    </p:spTree>
    <p:extLst>
      <p:ext uri="{BB962C8B-B14F-4D97-AF65-F5344CB8AC3E}">
        <p14:creationId xmlns:p14="http://schemas.microsoft.com/office/powerpoint/2010/main" val="1588163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6220B3-27A5-47B5-B098-ECFEF43740CE}" type="slidenum">
              <a:rPr lang="en-US" smtClean="0"/>
              <a:pPr/>
              <a:t>34</a:t>
            </a:fld>
            <a:endParaRPr lang="en-US"/>
          </a:p>
        </p:txBody>
      </p:sp>
    </p:spTree>
    <p:extLst>
      <p:ext uri="{BB962C8B-B14F-4D97-AF65-F5344CB8AC3E}">
        <p14:creationId xmlns:p14="http://schemas.microsoft.com/office/powerpoint/2010/main" val="844405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6220B3-27A5-47B5-B098-ECFEF43740CE}" type="slidenum">
              <a:rPr lang="en-US" smtClean="0"/>
              <a:pPr/>
              <a:t>35</a:t>
            </a:fld>
            <a:endParaRPr lang="en-US"/>
          </a:p>
        </p:txBody>
      </p:sp>
    </p:spTree>
    <p:extLst>
      <p:ext uri="{BB962C8B-B14F-4D97-AF65-F5344CB8AC3E}">
        <p14:creationId xmlns:p14="http://schemas.microsoft.com/office/powerpoint/2010/main" val="295546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51817A6-0FD6-4B30-99F0-80D8DBB15975}" type="datetime1">
              <a:rPr lang="en-US" smtClean="0"/>
              <a:pPr/>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26002297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014FFD-C1B1-4275-BA84-4BF9D6E871F9}"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3973508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AB413-5927-420B-A891-7D37426DA11E}"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1237037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3F8984-6DA4-4F45-A358-30DB9646BB93}"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2430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506964-5088-4AA6-BD91-1A16966CFFE2}"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24557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A92ACD-A178-404A-8DD6-4581D320DD52}" type="datetime1">
              <a:rPr lang="en-US" smtClean="0"/>
              <a:pPr/>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1399255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2B03D8-0B48-408E-BE39-94A2C377304A}" type="datetime1">
              <a:rPr lang="en-US" smtClean="0"/>
              <a:pPr/>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810039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E82B49-24A2-4D59-9E75-139AA7994134}" type="datetime1">
              <a:rPr lang="en-US" smtClean="0"/>
              <a:pPr/>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401098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02816-78F4-4AE6-A58B-21A8B66C8973}" type="datetime1">
              <a:rPr lang="en-US" smtClean="0"/>
              <a:pPr/>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379782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FE5DD4-15EC-402F-B321-030D41D2C541}" type="datetime1">
              <a:rPr lang="en-US" smtClean="0"/>
              <a:pPr/>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89419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CBE5C3-BE16-4D6A-97C4-BD157B2B4062}" type="datetime1">
              <a:rPr lang="en-US" smtClean="0"/>
              <a:pPr/>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30954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41F77C-D6A4-4722-AF11-2D2EE41C8E66}"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1537783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29D4C7-B711-4565-90DA-4375556496C5}" type="datetime1">
              <a:rPr lang="en-US" smtClean="0"/>
              <a:pPr/>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290698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7336BE-FA2C-4909-A376-507307F8085C}" type="datetime1">
              <a:rPr lang="en-US" smtClean="0"/>
              <a:pPr/>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89815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45C7DF-A6D0-4B62-B89D-56E28E7BD286}" type="datetime1">
              <a:rPr lang="en-US" smtClean="0"/>
              <a:pPr/>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28090616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02EDD4-E5FA-4A78-AC23-1FDC0079D441}"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36599567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0DA61C-A18A-4EBF-A5DF-D489E29EAFA0}" type="datetime1">
              <a:rPr lang="en-US" smtClean="0"/>
              <a:pPr/>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61D5-7097-481A-8BE9-24D2F9FAEA2C}" type="slidenum">
              <a:rPr lang="en-US" smtClean="0"/>
              <a:pPr/>
              <a:t>‹#›</a:t>
            </a:fld>
            <a:endParaRPr lang="en-US"/>
          </a:p>
        </p:txBody>
      </p:sp>
    </p:spTree>
    <p:extLst>
      <p:ext uri="{BB962C8B-B14F-4D97-AF65-F5344CB8AC3E}">
        <p14:creationId xmlns:p14="http://schemas.microsoft.com/office/powerpoint/2010/main" val="5054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AE7618D-3B89-40EE-8EAF-AC7FCCEFB7DF}" type="datetime1">
              <a:rPr lang="en-US" smtClean="0"/>
              <a:pPr/>
              <a:t>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63861D5-7097-481A-8BE9-24D2F9FAEA2C}" type="slidenum">
              <a:rPr lang="en-US" smtClean="0"/>
              <a:pPr/>
              <a:t>‹#›</a:t>
            </a:fld>
            <a:endParaRPr lang="en-US"/>
          </a:p>
        </p:txBody>
      </p:sp>
    </p:spTree>
    <p:extLst>
      <p:ext uri="{BB962C8B-B14F-4D97-AF65-F5344CB8AC3E}">
        <p14:creationId xmlns:p14="http://schemas.microsoft.com/office/powerpoint/2010/main" val="325750828"/>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explainthatstuff.com/electricity.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H:\pollution\Wet%20Scrubber%20working%20animation.mp4"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iesel_fu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Sulfu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370" y="301898"/>
            <a:ext cx="9144000" cy="1641490"/>
          </a:xfrm>
        </p:spPr>
        <p:txBody>
          <a:bodyPr/>
          <a:lstStyle/>
          <a:p>
            <a:pPr algn="l"/>
            <a:r>
              <a:rPr lang="en-US" dirty="0"/>
              <a:t>Air Pollution</a:t>
            </a:r>
          </a:p>
        </p:txBody>
      </p:sp>
      <p:sp>
        <p:nvSpPr>
          <p:cNvPr id="3" name="Subtitle 2"/>
          <p:cNvSpPr>
            <a:spLocks noGrp="1"/>
          </p:cNvSpPr>
          <p:nvPr>
            <p:ph type="subTitle" idx="1"/>
          </p:nvPr>
        </p:nvSpPr>
        <p:spPr>
          <a:xfrm>
            <a:off x="3393191" y="3947083"/>
            <a:ext cx="7429630" cy="2161153"/>
          </a:xfrm>
        </p:spPr>
        <p:txBody>
          <a:bodyPr>
            <a:noAutofit/>
          </a:bodyPr>
          <a:lstStyle/>
          <a:p>
            <a:pPr algn="l"/>
            <a:r>
              <a:rPr lang="en-US" sz="3600" b="1" dirty="0">
                <a:latin typeface="Times New Roman" pitchFamily="18" charset="0"/>
                <a:cs typeface="Times New Roman" pitchFamily="18" charset="0"/>
              </a:rPr>
              <a:t>Presentation On</a:t>
            </a:r>
            <a:r>
              <a:rPr lang="en-US" sz="3600" dirty="0">
                <a:latin typeface="Times New Roman" pitchFamily="18" charset="0"/>
                <a:cs typeface="Times New Roman" pitchFamily="18" charset="0"/>
              </a:rPr>
              <a:t>….</a:t>
            </a:r>
          </a:p>
          <a:p>
            <a:pPr marL="457200" indent="-457200" algn="l">
              <a:buFont typeface="Arial" panose="020B0604020202020204" pitchFamily="34" charset="0"/>
              <a:buChar char="•"/>
            </a:pPr>
            <a:r>
              <a:rPr lang="en-US" sz="2400" dirty="0">
                <a:latin typeface="Times New Roman" pitchFamily="18" charset="0"/>
                <a:cs typeface="Times New Roman" pitchFamily="18" charset="0"/>
              </a:rPr>
              <a:t>Air pollution sampling and measurement</a:t>
            </a:r>
          </a:p>
          <a:p>
            <a:pPr marL="457200" indent="-457200" algn="l">
              <a:buFont typeface="Arial" panose="020B0604020202020204" pitchFamily="34" charset="0"/>
              <a:buChar char="•"/>
            </a:pPr>
            <a:r>
              <a:rPr lang="en-US" sz="2400" dirty="0">
                <a:latin typeface="Times New Roman" pitchFamily="18" charset="0"/>
                <a:cs typeface="Times New Roman" pitchFamily="18" charset="0"/>
              </a:rPr>
              <a:t>Measurement of total suspended particulates, PM10 and PM2.5</a:t>
            </a:r>
          </a:p>
          <a:p>
            <a:pPr marL="457200" indent="-457200" algn="l">
              <a:buFont typeface="Arial" panose="020B0604020202020204" pitchFamily="34" charset="0"/>
              <a:buChar char="•"/>
            </a:pPr>
            <a:r>
              <a:rPr lang="en-US" sz="2400" dirty="0">
                <a:latin typeface="Times New Roman" pitchFamily="18" charset="0"/>
                <a:cs typeface="Times New Roman" pitchFamily="18" charset="0"/>
              </a:rPr>
              <a:t>Industrial dust control methods and equipment</a:t>
            </a:r>
          </a:p>
          <a:p>
            <a:pPr marL="457200" indent="-457200" algn="l">
              <a:buFont typeface="Arial" panose="020B0604020202020204" pitchFamily="34" charset="0"/>
              <a:buChar char="•"/>
            </a:pPr>
            <a:r>
              <a:rPr lang="en-US" sz="2400" dirty="0">
                <a:latin typeface="Times New Roman" pitchFamily="18" charset="0"/>
                <a:cs typeface="Times New Roman" pitchFamily="18" charset="0"/>
              </a:rPr>
              <a:t>Selection of particulate control device</a:t>
            </a:r>
          </a:p>
          <a:p>
            <a:pPr marL="457200" indent="-457200" algn="l">
              <a:buFont typeface="Arial" panose="020B0604020202020204" pitchFamily="34" charset="0"/>
              <a:buChar char="•"/>
            </a:pPr>
            <a:r>
              <a:rPr lang="en-US" sz="2400" dirty="0">
                <a:latin typeface="Times New Roman" pitchFamily="18" charset="0"/>
                <a:cs typeface="Times New Roman" pitchFamily="18" charset="0"/>
              </a:rPr>
              <a:t>Air quality standards of Nepal</a:t>
            </a:r>
          </a:p>
          <a:p>
            <a:pPr marL="457200" indent="-457200" algn="l">
              <a:buFont typeface="Arial" panose="020B0604020202020204" pitchFamily="34" charset="0"/>
              <a:buChar char="•"/>
            </a:pPr>
            <a:endParaRPr lang="en-US" sz="2000" dirty="0"/>
          </a:p>
          <a:p>
            <a:pPr marL="457200" indent="-457200" algn="l">
              <a:buFont typeface="Arial" panose="020B0604020202020204" pitchFamily="34" charset="0"/>
              <a:buChar char="•"/>
            </a:pPr>
            <a:endParaRPr lang="en-US" sz="2000" dirty="0"/>
          </a:p>
        </p:txBody>
      </p:sp>
    </p:spTree>
    <p:extLst>
      <p:ext uri="{BB962C8B-B14F-4D97-AF65-F5344CB8AC3E}">
        <p14:creationId xmlns:p14="http://schemas.microsoft.com/office/powerpoint/2010/main" val="257529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487362"/>
          </a:xfrm>
        </p:spPr>
        <p:txBody>
          <a:bodyPr>
            <a:normAutofit fontScale="90000"/>
          </a:bodyPr>
          <a:lstStyle/>
          <a:p>
            <a:pPr algn="ctr"/>
            <a:r>
              <a:rPr lang="en-US" dirty="0">
                <a:solidFill>
                  <a:srgbClr val="00B0F0"/>
                </a:solidFill>
              </a:rPr>
              <a:t>CONTROL METHODS</a:t>
            </a:r>
            <a:endParaRPr lang="en-US" dirty="0"/>
          </a:p>
        </p:txBody>
      </p:sp>
      <p:sp>
        <p:nvSpPr>
          <p:cNvPr id="3" name="Content Placeholder 2"/>
          <p:cNvSpPr>
            <a:spLocks noGrp="1"/>
          </p:cNvSpPr>
          <p:nvPr>
            <p:ph sz="quarter" idx="1"/>
          </p:nvPr>
        </p:nvSpPr>
        <p:spPr>
          <a:xfrm>
            <a:off x="2057400" y="838200"/>
            <a:ext cx="7467600" cy="4873752"/>
          </a:xfrm>
        </p:spPr>
        <p:txBody>
          <a:bodyPr>
            <a:noAutofit/>
          </a:bodyPr>
          <a:lstStyle/>
          <a:p>
            <a:pPr marL="0" indent="0" algn="ctr">
              <a:buNone/>
            </a:pPr>
            <a:r>
              <a:rPr lang="en-US" sz="2400" dirty="0"/>
              <a:t>CLEANING OF GASEOUS EFFULENTS</a:t>
            </a:r>
          </a:p>
          <a:p>
            <a:pPr marL="0" indent="0" algn="just">
              <a:buNone/>
            </a:pPr>
            <a:r>
              <a:rPr lang="en-US" sz="2000" dirty="0"/>
              <a:t>1. </a:t>
            </a:r>
            <a:r>
              <a:rPr lang="en-US" sz="2000" u="sng" dirty="0"/>
              <a:t>Particulate Control Equipment</a:t>
            </a:r>
            <a:r>
              <a:rPr lang="en-US" sz="2000" dirty="0"/>
              <a:t>: Particulate matters are removed   by the use of various equipment. They are:</a:t>
            </a:r>
          </a:p>
          <a:p>
            <a:pPr marL="0" indent="0" algn="just">
              <a:buNone/>
            </a:pPr>
            <a:r>
              <a:rPr lang="en-US" sz="2000" dirty="0"/>
              <a:t>	a. From Separators</a:t>
            </a:r>
          </a:p>
          <a:p>
            <a:pPr marL="0" indent="0" algn="just">
              <a:buNone/>
            </a:pPr>
            <a:r>
              <a:rPr lang="en-US" sz="2000" dirty="0"/>
              <a:t>	    &gt; Gravitational Settling Chambers</a:t>
            </a:r>
          </a:p>
          <a:p>
            <a:pPr marL="0" indent="0" algn="just">
              <a:buNone/>
            </a:pPr>
            <a:r>
              <a:rPr lang="en-US" sz="2000" dirty="0"/>
              <a:t>	    &gt; Centrifugal Collectors</a:t>
            </a:r>
          </a:p>
          <a:p>
            <a:pPr marL="0" indent="0" algn="just">
              <a:buNone/>
            </a:pPr>
            <a:r>
              <a:rPr lang="en-US" sz="2000" dirty="0"/>
              <a:t>	        - Single Cyclone Separator</a:t>
            </a:r>
          </a:p>
          <a:p>
            <a:pPr marL="0" indent="0" algn="just">
              <a:buNone/>
            </a:pPr>
            <a:r>
              <a:rPr lang="en-US" sz="2000" dirty="0"/>
              <a:t>	        - Multiple Cyclone Separator</a:t>
            </a:r>
          </a:p>
          <a:p>
            <a:pPr marL="0" indent="0" algn="just">
              <a:buNone/>
            </a:pPr>
            <a:r>
              <a:rPr lang="en-US" sz="2000" dirty="0"/>
              <a:t>	b. Fabric Filters</a:t>
            </a:r>
          </a:p>
          <a:p>
            <a:pPr marL="0" indent="0" algn="just">
              <a:buNone/>
            </a:pPr>
            <a:r>
              <a:rPr lang="en-US" sz="2000" dirty="0"/>
              <a:t>	c. Wet Scrubbers</a:t>
            </a:r>
          </a:p>
          <a:p>
            <a:pPr marL="0" indent="0" algn="just">
              <a:buNone/>
            </a:pPr>
            <a:r>
              <a:rPr lang="en-US" sz="2000" dirty="0"/>
              <a:t>	d. Electrostatic Precipitators               (“Dust Collector”, </a:t>
            </a:r>
            <a:r>
              <a:rPr lang="en-US" sz="2000" dirty="0" err="1"/>
              <a:t>n.d.</a:t>
            </a:r>
            <a:r>
              <a:rPr lang="en-US" sz="2000" dirty="0"/>
              <a:t>)</a:t>
            </a:r>
          </a:p>
          <a:p>
            <a:pPr marL="0" indent="0" algn="just">
              <a:buNone/>
            </a:pPr>
            <a:r>
              <a:rPr lang="en-US" sz="2000" dirty="0"/>
              <a:t>2. </a:t>
            </a:r>
            <a:r>
              <a:rPr lang="en-US" sz="2000" u="sng" dirty="0"/>
              <a:t>Gases and </a:t>
            </a:r>
            <a:r>
              <a:rPr lang="en-US" sz="2000" u="sng" dirty="0" err="1"/>
              <a:t>Odour</a:t>
            </a:r>
            <a:r>
              <a:rPr lang="en-US" sz="2000" u="sng" dirty="0"/>
              <a:t> Control </a:t>
            </a:r>
            <a:r>
              <a:rPr lang="en-US" sz="2000" u="sng" dirty="0" err="1"/>
              <a:t>Equipments</a:t>
            </a:r>
            <a:r>
              <a:rPr lang="en-US" sz="2000" dirty="0"/>
              <a:t>: It utilizes equipment for   chemical alteration of the pollutant through combustion, catalytic incineration, adsorption, absorption, etc.</a:t>
            </a:r>
          </a:p>
        </p:txBody>
      </p:sp>
      <p:sp>
        <p:nvSpPr>
          <p:cNvPr id="4" name="Slide Number Placeholder 3"/>
          <p:cNvSpPr>
            <a:spLocks noGrp="1"/>
          </p:cNvSpPr>
          <p:nvPr>
            <p:ph type="sldNum" sz="quarter" idx="12"/>
          </p:nvPr>
        </p:nvSpPr>
        <p:spPr/>
        <p:txBody>
          <a:bodyPr/>
          <a:lstStyle/>
          <a:p>
            <a:fld id="{C63861D5-7097-481A-8BE9-24D2F9FAEA2C}" type="slidenum">
              <a:rPr lang="en-US" smtClean="0"/>
              <a:pPr/>
              <a:t>10</a:t>
            </a:fld>
            <a:endParaRPr lang="en-US"/>
          </a:p>
        </p:txBody>
      </p:sp>
    </p:spTree>
    <p:extLst>
      <p:ext uri="{BB962C8B-B14F-4D97-AF65-F5344CB8AC3E}">
        <p14:creationId xmlns:p14="http://schemas.microsoft.com/office/powerpoint/2010/main" val="195763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981200" y="274638"/>
            <a:ext cx="8229600" cy="715962"/>
          </a:xfrm>
          <a:solidFill>
            <a:schemeClr val="accent6">
              <a:lumMod val="40000"/>
              <a:lumOff val="60000"/>
            </a:schemeClr>
          </a:solidFill>
          <a:ln w="28575">
            <a:solidFill>
              <a:schemeClr val="tx1"/>
            </a:solidFill>
          </a:ln>
        </p:spPr>
        <p:txBody>
          <a:bodyPr>
            <a:normAutofit/>
          </a:bodyPr>
          <a:lstStyle/>
          <a:p>
            <a:pPr>
              <a:defRPr/>
            </a:pPr>
            <a:r>
              <a:rPr lang="en-US" sz="3600" b="1" dirty="0">
                <a:solidFill>
                  <a:schemeClr val="bg1"/>
                </a:solidFill>
              </a:rPr>
              <a:t>POLLUTION CONTROL EQUIPMENT</a:t>
            </a:r>
          </a:p>
        </p:txBody>
      </p:sp>
      <p:sp>
        <p:nvSpPr>
          <p:cNvPr id="27652" name="Content Placeholder 3"/>
          <p:cNvSpPr>
            <a:spLocks noGrp="1"/>
          </p:cNvSpPr>
          <p:nvPr>
            <p:ph sz="quarter" idx="2"/>
          </p:nvPr>
        </p:nvSpPr>
        <p:spPr>
          <a:xfrm>
            <a:off x="1981200" y="2971801"/>
            <a:ext cx="4040188" cy="3459163"/>
          </a:xfrm>
          <a:solidFill>
            <a:srgbClr val="92D050"/>
          </a:solidFill>
          <a:ln>
            <a:solidFill>
              <a:schemeClr val="tx1"/>
            </a:solidFill>
          </a:ln>
        </p:spPr>
        <p:txBody>
          <a:bodyPr>
            <a:normAutofit fontScale="92500" lnSpcReduction="10000"/>
          </a:bodyPr>
          <a:lstStyle/>
          <a:p>
            <a:r>
              <a:rPr lang="en-US" dirty="0">
                <a:solidFill>
                  <a:schemeClr val="bg1"/>
                </a:solidFill>
              </a:rPr>
              <a:t>Gravitational settling</a:t>
            </a:r>
          </a:p>
          <a:p>
            <a:r>
              <a:rPr lang="en-US" dirty="0">
                <a:solidFill>
                  <a:schemeClr val="bg1"/>
                </a:solidFill>
              </a:rPr>
              <a:t>Cyclone separators</a:t>
            </a:r>
          </a:p>
          <a:p>
            <a:r>
              <a:rPr lang="en-US" dirty="0">
                <a:solidFill>
                  <a:schemeClr val="bg1"/>
                </a:solidFill>
              </a:rPr>
              <a:t>Fabric filters</a:t>
            </a:r>
          </a:p>
          <a:p>
            <a:r>
              <a:rPr lang="en-US" dirty="0">
                <a:solidFill>
                  <a:schemeClr val="bg1"/>
                </a:solidFill>
              </a:rPr>
              <a:t>Electrostatic precipitators</a:t>
            </a:r>
          </a:p>
          <a:p>
            <a:r>
              <a:rPr lang="en-US" dirty="0">
                <a:solidFill>
                  <a:schemeClr val="bg1"/>
                </a:solidFill>
              </a:rPr>
              <a:t>Wet collectors (Scrubbers)</a:t>
            </a:r>
          </a:p>
          <a:p>
            <a:pPr lvl="1"/>
            <a:r>
              <a:rPr lang="en-US" dirty="0">
                <a:solidFill>
                  <a:schemeClr val="bg1"/>
                </a:solidFill>
              </a:rPr>
              <a:t>Spray tower</a:t>
            </a:r>
          </a:p>
          <a:p>
            <a:pPr lvl="1"/>
            <a:r>
              <a:rPr lang="en-US" dirty="0" err="1">
                <a:solidFill>
                  <a:schemeClr val="bg1"/>
                </a:solidFill>
              </a:rPr>
              <a:t>Venturi</a:t>
            </a:r>
            <a:r>
              <a:rPr lang="en-US" dirty="0">
                <a:solidFill>
                  <a:schemeClr val="bg1"/>
                </a:solidFill>
              </a:rPr>
              <a:t> scrubber</a:t>
            </a:r>
          </a:p>
          <a:p>
            <a:pPr lvl="1"/>
            <a:r>
              <a:rPr lang="en-US" dirty="0">
                <a:solidFill>
                  <a:schemeClr val="bg1"/>
                </a:solidFill>
              </a:rPr>
              <a:t>Cyclonic scrubber</a:t>
            </a:r>
          </a:p>
        </p:txBody>
      </p:sp>
      <p:sp>
        <p:nvSpPr>
          <p:cNvPr id="27654" name="Content Placeholder 5"/>
          <p:cNvSpPr>
            <a:spLocks noGrp="1"/>
          </p:cNvSpPr>
          <p:nvPr>
            <p:ph sz="quarter" idx="4"/>
          </p:nvPr>
        </p:nvSpPr>
        <p:spPr>
          <a:xfrm>
            <a:off x="6172201" y="2971801"/>
            <a:ext cx="4041775" cy="3459163"/>
          </a:xfrm>
          <a:solidFill>
            <a:srgbClr val="33CCFF"/>
          </a:solidFill>
          <a:ln>
            <a:solidFill>
              <a:schemeClr val="tx1"/>
            </a:solidFill>
          </a:ln>
        </p:spPr>
        <p:txBody>
          <a:bodyPr/>
          <a:lstStyle/>
          <a:p>
            <a:r>
              <a:rPr lang="en-US" dirty="0">
                <a:solidFill>
                  <a:schemeClr val="bg1"/>
                </a:solidFill>
              </a:rPr>
              <a:t>Wet absorption methods</a:t>
            </a:r>
          </a:p>
          <a:p>
            <a:r>
              <a:rPr lang="en-US" dirty="0">
                <a:solidFill>
                  <a:schemeClr val="bg1"/>
                </a:solidFill>
              </a:rPr>
              <a:t>Dry absorption methods</a:t>
            </a:r>
          </a:p>
        </p:txBody>
      </p:sp>
      <p:sp>
        <p:nvSpPr>
          <p:cNvPr id="27651" name="Text Placeholder 2"/>
          <p:cNvSpPr>
            <a:spLocks noGrp="1"/>
          </p:cNvSpPr>
          <p:nvPr>
            <p:ph type="body" sz="quarter" idx="1"/>
          </p:nvPr>
        </p:nvSpPr>
        <p:spPr>
          <a:xfrm>
            <a:off x="1981200" y="1752600"/>
            <a:ext cx="4040188" cy="914400"/>
          </a:xfrm>
          <a:solidFill>
            <a:srgbClr val="99FF33"/>
          </a:solidFill>
          <a:ln>
            <a:solidFill>
              <a:schemeClr val="tx1"/>
            </a:solidFill>
          </a:ln>
        </p:spPr>
        <p:txBody>
          <a:bodyPr>
            <a:normAutofit/>
          </a:bodyPr>
          <a:lstStyle/>
          <a:p>
            <a:pPr algn="ctr"/>
            <a:r>
              <a:rPr lang="en-US" dirty="0">
                <a:solidFill>
                  <a:schemeClr val="bg1"/>
                </a:solidFill>
              </a:rPr>
              <a:t>Control device for particulate contaminants</a:t>
            </a:r>
          </a:p>
        </p:txBody>
      </p:sp>
      <p:sp>
        <p:nvSpPr>
          <p:cNvPr id="27653" name="Text Placeholder 4"/>
          <p:cNvSpPr>
            <a:spLocks noGrp="1"/>
          </p:cNvSpPr>
          <p:nvPr>
            <p:ph type="body" sz="quarter" idx="3"/>
          </p:nvPr>
        </p:nvSpPr>
        <p:spPr>
          <a:xfrm>
            <a:off x="6172201" y="1752600"/>
            <a:ext cx="4041775" cy="914400"/>
          </a:xfrm>
          <a:solidFill>
            <a:srgbClr val="FFFF00"/>
          </a:solidFill>
          <a:ln>
            <a:solidFill>
              <a:schemeClr val="tx1"/>
            </a:solidFill>
          </a:ln>
        </p:spPr>
        <p:txBody>
          <a:bodyPr/>
          <a:lstStyle/>
          <a:p>
            <a:pPr algn="ctr"/>
            <a:r>
              <a:rPr lang="en-US" dirty="0">
                <a:solidFill>
                  <a:schemeClr val="bg1"/>
                </a:solidFill>
              </a:rPr>
              <a:t>Control devices for gaseous contaminants</a:t>
            </a:r>
          </a:p>
        </p:txBody>
      </p:sp>
      <p:cxnSp>
        <p:nvCxnSpPr>
          <p:cNvPr id="9" name="Straight Connector 8"/>
          <p:cNvCxnSpPr/>
          <p:nvPr/>
        </p:nvCxnSpPr>
        <p:spPr>
          <a:xfrm>
            <a:off x="3581400" y="1295400"/>
            <a:ext cx="4876800" cy="158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1" name="Straight Connector 10"/>
          <p:cNvCxnSpPr/>
          <p:nvPr/>
        </p:nvCxnSpPr>
        <p:spPr>
          <a:xfrm rot="5400000">
            <a:off x="8229601" y="1524001"/>
            <a:ext cx="457200" cy="317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2" name="Straight Connector 11"/>
          <p:cNvCxnSpPr/>
          <p:nvPr/>
        </p:nvCxnSpPr>
        <p:spPr>
          <a:xfrm rot="5400000">
            <a:off x="3353594" y="1523206"/>
            <a:ext cx="457200" cy="1588"/>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8306594" y="2818606"/>
            <a:ext cx="304800" cy="158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5" name="Straight Connector 14"/>
          <p:cNvCxnSpPr/>
          <p:nvPr/>
        </p:nvCxnSpPr>
        <p:spPr>
          <a:xfrm rot="5400000">
            <a:off x="3429794" y="2818606"/>
            <a:ext cx="304800" cy="158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6" name="Straight Connector 15"/>
          <p:cNvCxnSpPr>
            <a:stCxn id="27650" idx="2"/>
          </p:cNvCxnSpPr>
          <p:nvPr/>
        </p:nvCxnSpPr>
        <p:spPr>
          <a:xfrm rot="5400000">
            <a:off x="5943601" y="1143001"/>
            <a:ext cx="304800" cy="3175"/>
          </a:xfrm>
          <a:prstGeom prst="line">
            <a:avLst/>
          </a:prstGeom>
          <a:ln/>
        </p:spPr>
        <p:style>
          <a:lnRef idx="2">
            <a:schemeClr val="accent5"/>
          </a:lnRef>
          <a:fillRef idx="0">
            <a:schemeClr val="accent5"/>
          </a:fillRef>
          <a:effectRef idx="1">
            <a:schemeClr val="accent5"/>
          </a:effectRef>
          <a:fontRef idx="minor">
            <a:schemeClr val="tx1"/>
          </a:fontRef>
        </p:style>
      </p:cxnSp>
      <p:sp>
        <p:nvSpPr>
          <p:cNvPr id="2" name="Slide Number Placeholder 1"/>
          <p:cNvSpPr>
            <a:spLocks noGrp="1"/>
          </p:cNvSpPr>
          <p:nvPr>
            <p:ph type="sldNum" sz="quarter" idx="12"/>
          </p:nvPr>
        </p:nvSpPr>
        <p:spPr/>
        <p:txBody>
          <a:bodyPr/>
          <a:lstStyle/>
          <a:p>
            <a:fld id="{C63861D5-7097-481A-8BE9-24D2F9FAEA2C}" type="slidenum">
              <a:rPr lang="en-US" smtClean="0"/>
              <a:pPr/>
              <a:t>11</a:t>
            </a:fld>
            <a:endParaRPr lang="en-US"/>
          </a:p>
        </p:txBody>
      </p:sp>
    </p:spTree>
    <p:extLst>
      <p:ext uri="{BB962C8B-B14F-4D97-AF65-F5344CB8AC3E}">
        <p14:creationId xmlns:p14="http://schemas.microsoft.com/office/powerpoint/2010/main" val="323175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7467600" cy="503238"/>
          </a:xfrm>
        </p:spPr>
        <p:txBody>
          <a:bodyPr>
            <a:normAutofit/>
          </a:bodyPr>
          <a:lstStyle/>
          <a:p>
            <a:pPr algn="ctr"/>
            <a:r>
              <a:rPr lang="en-US" sz="2700" dirty="0">
                <a:solidFill>
                  <a:srgbClr val="00B0F0"/>
                </a:solidFill>
              </a:rPr>
              <a:t>CONTROL EQUIPMENTS</a:t>
            </a:r>
            <a:endParaRPr lang="en-US" sz="2700" dirty="0"/>
          </a:p>
        </p:txBody>
      </p:sp>
      <p:sp>
        <p:nvSpPr>
          <p:cNvPr id="3" name="Content Placeholder 2"/>
          <p:cNvSpPr>
            <a:spLocks noGrp="1"/>
          </p:cNvSpPr>
          <p:nvPr>
            <p:ph sz="quarter" idx="1"/>
          </p:nvPr>
        </p:nvSpPr>
        <p:spPr>
          <a:xfrm>
            <a:off x="1752600" y="609600"/>
            <a:ext cx="4953000" cy="5562600"/>
          </a:xfrm>
        </p:spPr>
        <p:txBody>
          <a:bodyPr>
            <a:normAutofit/>
          </a:bodyPr>
          <a:lstStyle/>
          <a:p>
            <a:pPr marL="0" indent="0" algn="ctr">
              <a:buNone/>
            </a:pPr>
            <a:r>
              <a:rPr lang="en-US" sz="2000" dirty="0"/>
              <a:t>CONTROL OF GAS PHASE EMISSIONS</a:t>
            </a:r>
          </a:p>
          <a:p>
            <a:pPr marL="0" indent="0" algn="ctr">
              <a:buNone/>
            </a:pPr>
            <a:r>
              <a:rPr lang="en-US" sz="2000" dirty="0"/>
              <a:t>1. INCINERATION</a:t>
            </a:r>
          </a:p>
          <a:p>
            <a:pPr marL="0" indent="0" algn="just">
              <a:buNone/>
            </a:pPr>
            <a:r>
              <a:rPr lang="en-US" sz="2000" dirty="0"/>
              <a:t>It is applied to effluent streams containing combustible gases in which the volume flow rate of gas is large and the concentration of the combustible contaminant is relatively low.</a:t>
            </a:r>
          </a:p>
          <a:p>
            <a:pPr marL="0" indent="0" algn="just">
              <a:buNone/>
            </a:pPr>
            <a:r>
              <a:rPr lang="en-US" sz="2000" dirty="0"/>
              <a:t>a. </a:t>
            </a:r>
            <a:r>
              <a:rPr lang="en-US" sz="2000" u="sng" dirty="0"/>
              <a:t>Direct Flame Incineration</a:t>
            </a:r>
          </a:p>
          <a:p>
            <a:pPr marL="0" indent="0" algn="just">
              <a:buNone/>
            </a:pPr>
            <a:r>
              <a:rPr lang="en-US" sz="2000" dirty="0"/>
              <a:t>Flare incinerator is a direct flame type system used in petrochemical plants and refineries.</a:t>
            </a:r>
          </a:p>
          <a:p>
            <a:pPr marL="0" indent="0" algn="just">
              <a:buNone/>
            </a:pPr>
            <a:r>
              <a:rPr lang="en-US" sz="2000" dirty="0"/>
              <a:t>It is used for combustible waste gases that cannot be conveniently treated any other way.</a:t>
            </a:r>
          </a:p>
          <a:p>
            <a:pPr marL="0" indent="0" algn="just">
              <a:buNone/>
            </a:pPr>
            <a:endParaRPr lang="en-US" sz="2000" dirty="0"/>
          </a:p>
        </p:txBody>
      </p:sp>
      <p:pic>
        <p:nvPicPr>
          <p:cNvPr id="6146" name="Picture 2" descr="C:\Users\dell\Desktop\df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1" y="533401"/>
            <a:ext cx="3133725" cy="4371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12</a:t>
            </a:fld>
            <a:endParaRPr lang="en-US"/>
          </a:p>
        </p:txBody>
      </p:sp>
    </p:spTree>
    <p:extLst>
      <p:ext uri="{BB962C8B-B14F-4D97-AF65-F5344CB8AC3E}">
        <p14:creationId xmlns:p14="http://schemas.microsoft.com/office/powerpoint/2010/main" val="2763514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9800" y="0"/>
            <a:ext cx="7467600" cy="579438"/>
          </a:xfrm>
        </p:spPr>
        <p:txBody>
          <a:bodyPr>
            <a:noAutofit/>
          </a:bodyPr>
          <a:lstStyle/>
          <a:p>
            <a:pPr algn="ctr"/>
            <a:r>
              <a:rPr lang="en-US" sz="2700" dirty="0">
                <a:solidFill>
                  <a:srgbClr val="00B0F0"/>
                </a:solidFill>
              </a:rPr>
              <a:t>CONTROL EQUIPMENTS</a:t>
            </a:r>
            <a:endParaRPr lang="en-US" sz="2700" dirty="0"/>
          </a:p>
        </p:txBody>
      </p:sp>
      <p:sp>
        <p:nvSpPr>
          <p:cNvPr id="11" name="Content Placeholder 10"/>
          <p:cNvSpPr>
            <a:spLocks noGrp="1"/>
          </p:cNvSpPr>
          <p:nvPr>
            <p:ph sz="quarter" idx="1"/>
          </p:nvPr>
        </p:nvSpPr>
        <p:spPr>
          <a:xfrm>
            <a:off x="1752600" y="609600"/>
            <a:ext cx="8458200" cy="5864352"/>
          </a:xfrm>
        </p:spPr>
        <p:txBody>
          <a:bodyPr>
            <a:normAutofit/>
          </a:bodyPr>
          <a:lstStyle/>
          <a:p>
            <a:pPr marL="0" indent="0" algn="ctr">
              <a:buNone/>
            </a:pPr>
            <a:r>
              <a:rPr lang="en-US" sz="2000" dirty="0"/>
              <a:t>CONTROL OF GAS PHASE EMISSIONS</a:t>
            </a:r>
          </a:p>
          <a:p>
            <a:pPr marL="0" indent="0" algn="just">
              <a:buNone/>
            </a:pPr>
            <a:r>
              <a:rPr lang="en-US" sz="2000" dirty="0"/>
              <a:t>b. </a:t>
            </a:r>
            <a:r>
              <a:rPr lang="en-US" sz="2000" u="sng" dirty="0"/>
              <a:t>Thermal Incineration</a:t>
            </a:r>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Efficient thermal incineration requires the provision of supplemental fuel to bring the reaction chamber temperature to 750 to 800°C.</a:t>
            </a:r>
          </a:p>
          <a:p>
            <a:pPr marL="0" indent="0" algn="just">
              <a:buNone/>
            </a:pPr>
            <a:r>
              <a:rPr lang="en-US" sz="2000" dirty="0"/>
              <a:t>It is used to treat effluent streams from a number of industrial processes including varnish cooking, paint bake ovens, meat smoke houses, fat rendering plants, paint application and resin manufacturing.</a:t>
            </a:r>
          </a:p>
        </p:txBody>
      </p:sp>
      <p:pic>
        <p:nvPicPr>
          <p:cNvPr id="13" name="Picture 2" descr="C:\Users\dell\Desktop\thermal.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733800" y="1447801"/>
            <a:ext cx="4038600" cy="24860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63861D5-7097-481A-8BE9-24D2F9FAEA2C}" type="slidenum">
              <a:rPr lang="en-US" smtClean="0"/>
              <a:pPr/>
              <a:t>13</a:t>
            </a:fld>
            <a:endParaRPr lang="en-US"/>
          </a:p>
        </p:txBody>
      </p:sp>
    </p:spTree>
    <p:extLst>
      <p:ext uri="{BB962C8B-B14F-4D97-AF65-F5344CB8AC3E}">
        <p14:creationId xmlns:p14="http://schemas.microsoft.com/office/powerpoint/2010/main" val="86834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76200"/>
            <a:ext cx="7467600" cy="579438"/>
          </a:xfrm>
        </p:spPr>
        <p:txBody>
          <a:bodyPr>
            <a:normAutofit/>
          </a:bodyPr>
          <a:lstStyle/>
          <a:p>
            <a:pPr algn="ctr"/>
            <a:r>
              <a:rPr lang="en-US" sz="2700" dirty="0">
                <a:solidFill>
                  <a:srgbClr val="00B0F0"/>
                </a:solidFill>
              </a:rPr>
              <a:t>CONTROL EQUIPMENTS</a:t>
            </a:r>
            <a:endParaRPr lang="en-US" sz="2700" dirty="0"/>
          </a:p>
        </p:txBody>
      </p:sp>
      <p:sp>
        <p:nvSpPr>
          <p:cNvPr id="3" name="Content Placeholder 2"/>
          <p:cNvSpPr>
            <a:spLocks noGrp="1"/>
          </p:cNvSpPr>
          <p:nvPr>
            <p:ph sz="quarter" idx="1"/>
          </p:nvPr>
        </p:nvSpPr>
        <p:spPr>
          <a:xfrm>
            <a:off x="1676401" y="381000"/>
            <a:ext cx="9000977" cy="6477000"/>
          </a:xfrm>
        </p:spPr>
        <p:txBody>
          <a:bodyPr>
            <a:noAutofit/>
          </a:bodyPr>
          <a:lstStyle/>
          <a:p>
            <a:pPr marL="0" indent="0">
              <a:buNone/>
            </a:pPr>
            <a:r>
              <a:rPr lang="en-US" sz="2000" dirty="0"/>
              <a:t>c. </a:t>
            </a:r>
            <a:r>
              <a:rPr lang="en-US" sz="2000" u="sng" dirty="0"/>
              <a:t>Catalytic Incineration</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The preheated gases (300-475C) are discharged to a catalytic bed, where combustion occurs.</a:t>
            </a:r>
          </a:p>
          <a:p>
            <a:pPr marL="0" indent="0" algn="just">
              <a:buNone/>
            </a:pPr>
            <a:r>
              <a:rPr lang="en-US" sz="2000" dirty="0"/>
              <a:t>As effluent gases enter the catalytic bed, they are adsorbed on the surface of the catalyst, increasing the concentration of reacting substances. </a:t>
            </a:r>
          </a:p>
          <a:p>
            <a:pPr marL="0" indent="0" algn="just">
              <a:buNone/>
            </a:pPr>
            <a:r>
              <a:rPr lang="en-US" sz="2000" dirty="0"/>
              <a:t>Combustion efficiency: 95-98% </a:t>
            </a:r>
          </a:p>
          <a:p>
            <a:pPr marL="0" indent="0" algn="just">
              <a:buNone/>
            </a:pPr>
            <a:r>
              <a:rPr lang="en-US" sz="2000" dirty="0"/>
              <a:t>It  is smaller than thermal incinerator and has less retention time (20-50 times). Retention-the action of absorbing and continuing to hold a substance.</a:t>
            </a:r>
          </a:p>
        </p:txBody>
      </p:sp>
      <p:pic>
        <p:nvPicPr>
          <p:cNvPr id="8194" name="Picture 2" descr="C:\Users\dell\Desktop\c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748145"/>
            <a:ext cx="5035182" cy="348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258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3855"/>
            <a:ext cx="7467600" cy="533400"/>
          </a:xfrm>
        </p:spPr>
        <p:txBody>
          <a:bodyPr>
            <a:normAutofit/>
          </a:bodyPr>
          <a:lstStyle/>
          <a:p>
            <a:pPr algn="ctr"/>
            <a:r>
              <a:rPr lang="en-US" sz="2700" dirty="0">
                <a:solidFill>
                  <a:srgbClr val="00B0F0"/>
                </a:solidFill>
              </a:rPr>
              <a:t>CONTROL EQUIPMENTS</a:t>
            </a:r>
            <a:endParaRPr lang="en-US" sz="2700" dirty="0"/>
          </a:p>
        </p:txBody>
      </p:sp>
      <p:sp>
        <p:nvSpPr>
          <p:cNvPr id="3" name="Content Placeholder 2"/>
          <p:cNvSpPr>
            <a:spLocks noGrp="1"/>
          </p:cNvSpPr>
          <p:nvPr>
            <p:ph sz="quarter" idx="1"/>
          </p:nvPr>
        </p:nvSpPr>
        <p:spPr>
          <a:xfrm>
            <a:off x="1752600" y="533400"/>
            <a:ext cx="8458200" cy="5940552"/>
          </a:xfrm>
        </p:spPr>
        <p:txBody>
          <a:bodyPr>
            <a:noAutofit/>
          </a:bodyPr>
          <a:lstStyle/>
          <a:p>
            <a:pPr marL="0" indent="0" algn="ctr">
              <a:buNone/>
            </a:pPr>
            <a:r>
              <a:rPr lang="en-US" sz="2000" dirty="0"/>
              <a:t>2. ADSORPTION</a:t>
            </a:r>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A variety of contaminant gases can be removed from waste gas streams by being passed through beds or media containing solid sorbents. </a:t>
            </a:r>
          </a:p>
          <a:p>
            <a:pPr marL="0" indent="0" algn="just">
              <a:buNone/>
            </a:pPr>
            <a:r>
              <a:rPr lang="en-US" sz="2000" dirty="0"/>
              <a:t>Gases coming into contact with solid sorbents may bond to sorbent surfaces (physical adsorption) or may react with sorbent surface (chemisorption).</a:t>
            </a:r>
          </a:p>
        </p:txBody>
      </p:sp>
      <p:pic>
        <p:nvPicPr>
          <p:cNvPr id="9218" name="Picture 2" descr="C:\Users\dell\Desktop\a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914400"/>
            <a:ext cx="5638800" cy="38268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15</a:t>
            </a:fld>
            <a:endParaRPr lang="en-US"/>
          </a:p>
        </p:txBody>
      </p:sp>
    </p:spTree>
    <p:extLst>
      <p:ext uri="{BB962C8B-B14F-4D97-AF65-F5344CB8AC3E}">
        <p14:creationId xmlns:p14="http://schemas.microsoft.com/office/powerpoint/2010/main" val="403499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7709"/>
            <a:ext cx="7467600" cy="503238"/>
          </a:xfrm>
        </p:spPr>
        <p:txBody>
          <a:bodyPr>
            <a:normAutofit/>
          </a:bodyPr>
          <a:lstStyle/>
          <a:p>
            <a:pPr algn="ctr"/>
            <a:r>
              <a:rPr lang="en-US" sz="2700" dirty="0">
                <a:solidFill>
                  <a:srgbClr val="00B0F0"/>
                </a:solidFill>
              </a:rPr>
              <a:t>CONTROL EQUIPMENTS</a:t>
            </a:r>
            <a:endParaRPr lang="en-US" sz="2700" dirty="0"/>
          </a:p>
        </p:txBody>
      </p:sp>
      <p:sp>
        <p:nvSpPr>
          <p:cNvPr id="3" name="Content Placeholder 2"/>
          <p:cNvSpPr>
            <a:spLocks noGrp="1"/>
          </p:cNvSpPr>
          <p:nvPr>
            <p:ph sz="quarter" idx="1"/>
          </p:nvPr>
        </p:nvSpPr>
        <p:spPr>
          <a:xfrm>
            <a:off x="1752600" y="457200"/>
            <a:ext cx="8382000" cy="6248400"/>
          </a:xfrm>
        </p:spPr>
        <p:txBody>
          <a:bodyPr>
            <a:noAutofit/>
          </a:bodyPr>
          <a:lstStyle/>
          <a:p>
            <a:pPr marL="0" indent="0" algn="ctr">
              <a:buNone/>
            </a:pPr>
            <a:r>
              <a:rPr lang="en-US" sz="2000" dirty="0"/>
              <a:t>3. ABSORPTION</a:t>
            </a:r>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Gaseous pollutants are absorbed when they come into contact with a medium in which they are soluble or with which they can chemically react.</a:t>
            </a:r>
          </a:p>
          <a:p>
            <a:pPr marL="0" indent="0" algn="just">
              <a:buNone/>
            </a:pPr>
            <a:r>
              <a:rPr lang="en-US" sz="2000" dirty="0"/>
              <a:t>After the medium is removed from the scrubbing system, absorbed materials must be treated and disposed. For acidic gases waste scrubbing liquids may require neutralization. Solids removal may require the use of settling ponds. Solids generally must be landfilled.</a:t>
            </a:r>
          </a:p>
        </p:txBody>
      </p:sp>
      <p:pic>
        <p:nvPicPr>
          <p:cNvPr id="10242" name="Picture 2" descr="C:\Users\dell\Desktop\ab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0050" y="810492"/>
            <a:ext cx="3771900" cy="38195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16</a:t>
            </a:fld>
            <a:endParaRPr lang="en-US"/>
          </a:p>
        </p:txBody>
      </p:sp>
    </p:spTree>
    <p:extLst>
      <p:ext uri="{BB962C8B-B14F-4D97-AF65-F5344CB8AC3E}">
        <p14:creationId xmlns:p14="http://schemas.microsoft.com/office/powerpoint/2010/main" val="381257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228601"/>
            <a:ext cx="9802318" cy="1470025"/>
          </a:xfrm>
        </p:spPr>
        <p:txBody>
          <a:bodyPr>
            <a:normAutofit/>
          </a:bodyPr>
          <a:lstStyle/>
          <a:p>
            <a:r>
              <a:rPr lang="en-US" sz="5400" dirty="0"/>
              <a:t>Selection of Particulate Control Device </a:t>
            </a:r>
          </a:p>
        </p:txBody>
      </p:sp>
      <p:sp>
        <p:nvSpPr>
          <p:cNvPr id="3" name="Subtitle 2"/>
          <p:cNvSpPr>
            <a:spLocks noGrp="1"/>
          </p:cNvSpPr>
          <p:nvPr>
            <p:ph type="subTitle" idx="1"/>
          </p:nvPr>
        </p:nvSpPr>
        <p:spPr>
          <a:xfrm>
            <a:off x="2362200" y="1752600"/>
            <a:ext cx="6629400" cy="4419600"/>
          </a:xfrm>
        </p:spPr>
        <p:txBody>
          <a:bodyPr>
            <a:normAutofit/>
          </a:bodyPr>
          <a:lstStyle/>
          <a:p>
            <a:pPr algn="l">
              <a:buFont typeface="Arial" pitchFamily="34" charset="0"/>
              <a:buChar char="•"/>
            </a:pPr>
            <a:r>
              <a:rPr lang="en-US" sz="2400" b="1" dirty="0"/>
              <a:t>Particulate matter</a:t>
            </a:r>
            <a:r>
              <a:rPr lang="en-US" sz="2400" dirty="0"/>
              <a:t>: They are suspended droplets or solid particles or mixture of the two in the air .</a:t>
            </a:r>
          </a:p>
          <a:p>
            <a:pPr algn="l">
              <a:buFont typeface="Arial" pitchFamily="34" charset="0"/>
              <a:buChar char="•"/>
            </a:pPr>
            <a:r>
              <a:rPr lang="en-US" sz="2400" dirty="0"/>
              <a:t>PM may either be </a:t>
            </a:r>
            <a:r>
              <a:rPr lang="en-US" sz="2400" b="1" dirty="0"/>
              <a:t>Primary pollutant </a:t>
            </a:r>
            <a:r>
              <a:rPr lang="en-US" sz="2400" dirty="0"/>
              <a:t>such as smoke particles, or a </a:t>
            </a:r>
            <a:r>
              <a:rPr lang="en-US" sz="2400" b="1" dirty="0"/>
              <a:t>Secondary pollutant </a:t>
            </a:r>
            <a:r>
              <a:rPr lang="en-US" sz="2400" dirty="0"/>
              <a:t>formed from the chemical reaction of gaseous pollutants such as dust, smoke, plant spores, bacteria, salt, fumes, mist, fog, aerosol </a:t>
            </a:r>
            <a:r>
              <a:rPr lang="en-US" sz="2400" dirty="0" err="1"/>
              <a:t>e.t.c</a:t>
            </a:r>
            <a:r>
              <a:rPr lang="en-US" sz="2400" dirty="0"/>
              <a:t> .</a:t>
            </a:r>
          </a:p>
          <a:p>
            <a:pPr algn="l">
              <a:buFont typeface="Arial" pitchFamily="34" charset="0"/>
              <a:buChar char="•"/>
            </a:pPr>
            <a:endParaRPr lang="en-US" sz="2400" dirty="0"/>
          </a:p>
          <a:p>
            <a:endParaRPr lang="en-US" sz="2400" dirty="0"/>
          </a:p>
        </p:txBody>
      </p:sp>
    </p:spTree>
    <p:extLst>
      <p:ext uri="{BB962C8B-B14F-4D97-AF65-F5344CB8AC3E}">
        <p14:creationId xmlns:p14="http://schemas.microsoft.com/office/powerpoint/2010/main" val="349232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Human activities resulting in PM in Air </a:t>
            </a:r>
          </a:p>
        </p:txBody>
      </p:sp>
      <p:graphicFrame>
        <p:nvGraphicFramePr>
          <p:cNvPr id="8" name="Content Placeholder 7"/>
          <p:cNvGraphicFramePr>
            <a:graphicFrameLocks noGrp="1"/>
          </p:cNvGraphicFramePr>
          <p:nvPr>
            <p:ph sz="quarter" idx="1"/>
          </p:nvPr>
        </p:nvGraphicFramePr>
        <p:xfrm>
          <a:off x="1981200" y="1600201"/>
          <a:ext cx="74676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C63861D5-7097-481A-8BE9-24D2F9FAEA2C}" type="slidenum">
              <a:rPr lang="en-US" smtClean="0"/>
              <a:pPr/>
              <a:t>18</a:t>
            </a:fld>
            <a:endParaRPr lang="en-US"/>
          </a:p>
        </p:txBody>
      </p:sp>
    </p:spTree>
    <p:extLst>
      <p:ext uri="{BB962C8B-B14F-4D97-AF65-F5344CB8AC3E}">
        <p14:creationId xmlns:p14="http://schemas.microsoft.com/office/powerpoint/2010/main" val="335210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rticleone.jpg"/>
          <p:cNvPicPr>
            <a:picLocks noChangeAspect="1"/>
          </p:cNvPicPr>
          <p:nvPr/>
        </p:nvPicPr>
        <p:blipFill>
          <a:blip r:embed="rId2" cstate="print"/>
          <a:stretch>
            <a:fillRect/>
          </a:stretch>
        </p:blipFill>
        <p:spPr>
          <a:xfrm>
            <a:off x="1524000" y="0"/>
            <a:ext cx="9144000" cy="6858000"/>
          </a:xfrm>
          <a:prstGeom prst="rect">
            <a:avLst/>
          </a:prstGeom>
        </p:spPr>
      </p:pic>
      <p:sp>
        <p:nvSpPr>
          <p:cNvPr id="2" name="Slide Number Placeholder 1"/>
          <p:cNvSpPr>
            <a:spLocks noGrp="1"/>
          </p:cNvSpPr>
          <p:nvPr>
            <p:ph type="sldNum" sz="quarter" idx="12"/>
          </p:nvPr>
        </p:nvSpPr>
        <p:spPr/>
        <p:txBody>
          <a:bodyPr/>
          <a:lstStyle/>
          <a:p>
            <a:fld id="{C63861D5-7097-481A-8BE9-24D2F9FAEA2C}" type="slidenum">
              <a:rPr lang="en-US" smtClean="0"/>
              <a:pPr/>
              <a:t>19</a:t>
            </a:fld>
            <a:endParaRPr lang="en-US"/>
          </a:p>
        </p:txBody>
      </p:sp>
    </p:spTree>
    <p:extLst>
      <p:ext uri="{BB962C8B-B14F-4D97-AF65-F5344CB8AC3E}">
        <p14:creationId xmlns:p14="http://schemas.microsoft.com/office/powerpoint/2010/main" val="61473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Diagram 5"/>
          <p:cNvGraphicFramePr/>
          <p:nvPr>
            <p:extLst>
              <p:ext uri="{D42A27DB-BD31-4B8C-83A1-F6EECF244321}">
                <p14:modId xmlns:p14="http://schemas.microsoft.com/office/powerpoint/2010/main" val="35653008"/>
              </p:ext>
            </p:extLst>
          </p:nvPr>
        </p:nvGraphicFramePr>
        <p:xfrm>
          <a:off x="385763" y="365126"/>
          <a:ext cx="11501437" cy="6092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C63861D5-7097-481A-8BE9-24D2F9FAEA2C}" type="slidenum">
              <a:rPr lang="en-US" sz="2000" smtClean="0"/>
              <a:pPr/>
              <a:t>2</a:t>
            </a:fld>
            <a:endParaRPr lang="en-US" sz="2000" dirty="0"/>
          </a:p>
        </p:txBody>
      </p:sp>
    </p:spTree>
    <p:extLst>
      <p:ext uri="{BB962C8B-B14F-4D97-AF65-F5344CB8AC3E}">
        <p14:creationId xmlns:p14="http://schemas.microsoft.com/office/powerpoint/2010/main" val="472433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pm-lungs.jpg"/>
          <p:cNvPicPr>
            <a:picLocks noChangeAspect="1"/>
          </p:cNvPicPr>
          <p:nvPr/>
        </p:nvPicPr>
        <p:blipFill>
          <a:blip r:embed="rId2" cstate="print"/>
          <a:stretch>
            <a:fillRect/>
          </a:stretch>
        </p:blipFill>
        <p:spPr>
          <a:xfrm>
            <a:off x="2034388" y="533400"/>
            <a:ext cx="7566813" cy="5394523"/>
          </a:xfrm>
          <a:prstGeom prst="rect">
            <a:avLst/>
          </a:prstGeom>
        </p:spPr>
      </p:pic>
      <p:sp>
        <p:nvSpPr>
          <p:cNvPr id="2" name="Slide Number Placeholder 1"/>
          <p:cNvSpPr>
            <a:spLocks noGrp="1"/>
          </p:cNvSpPr>
          <p:nvPr>
            <p:ph type="sldNum" sz="quarter" idx="12"/>
          </p:nvPr>
        </p:nvSpPr>
        <p:spPr/>
        <p:txBody>
          <a:bodyPr/>
          <a:lstStyle/>
          <a:p>
            <a:fld id="{C63861D5-7097-481A-8BE9-24D2F9FAEA2C}" type="slidenum">
              <a:rPr lang="en-US" smtClean="0"/>
              <a:pPr/>
              <a:t>20</a:t>
            </a:fld>
            <a:endParaRPr lang="en-US"/>
          </a:p>
        </p:txBody>
      </p:sp>
    </p:spTree>
    <p:extLst>
      <p:ext uri="{BB962C8B-B14F-4D97-AF65-F5344CB8AC3E}">
        <p14:creationId xmlns:p14="http://schemas.microsoft.com/office/powerpoint/2010/main" val="35598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7467600" cy="563562"/>
          </a:xfrm>
        </p:spPr>
        <p:txBody>
          <a:bodyPr>
            <a:normAutofit fontScale="90000"/>
          </a:bodyPr>
          <a:lstStyle/>
          <a:p>
            <a:pPr algn="ctr"/>
            <a:r>
              <a:rPr lang="en-US" sz="2700" dirty="0">
                <a:solidFill>
                  <a:srgbClr val="00B0F0"/>
                </a:solidFill>
              </a:rPr>
              <a:t> CONTROL EQUIPMENTS</a:t>
            </a:r>
            <a:br>
              <a:rPr lang="en-US" sz="2700" dirty="0">
                <a:solidFill>
                  <a:srgbClr val="00B0F0"/>
                </a:solidFill>
              </a:rPr>
            </a:br>
            <a:r>
              <a:rPr lang="en-US" sz="2700" dirty="0">
                <a:solidFill>
                  <a:srgbClr val="00B0F0"/>
                </a:solidFill>
              </a:rPr>
              <a:t>Particulate Control Equipments</a:t>
            </a:r>
          </a:p>
        </p:txBody>
      </p:sp>
      <p:sp>
        <p:nvSpPr>
          <p:cNvPr id="3" name="Content Placeholder 2"/>
          <p:cNvSpPr>
            <a:spLocks noGrp="1"/>
          </p:cNvSpPr>
          <p:nvPr>
            <p:ph sz="quarter" idx="1"/>
          </p:nvPr>
        </p:nvSpPr>
        <p:spPr>
          <a:xfrm>
            <a:off x="1930204" y="795777"/>
            <a:ext cx="8331591" cy="5743135"/>
          </a:xfrm>
        </p:spPr>
        <p:txBody>
          <a:bodyPr>
            <a:noAutofit/>
          </a:bodyPr>
          <a:lstStyle/>
          <a:p>
            <a:pPr marL="0" indent="0" algn="ctr">
              <a:buNone/>
            </a:pPr>
            <a:r>
              <a:rPr lang="en-US" sz="2400" dirty="0"/>
              <a:t> GRAVITATIONAL SETTLING CHAMBER</a:t>
            </a:r>
          </a:p>
          <a:p>
            <a:pPr algn="just"/>
            <a:r>
              <a:rPr lang="en-US" sz="2000" dirty="0"/>
              <a:t>Used to remove large abrasive particles (usually &gt;50 µm).</a:t>
            </a:r>
          </a:p>
          <a:p>
            <a:pPr algn="just"/>
            <a:r>
              <a:rPr lang="en-US" sz="2000" dirty="0"/>
              <a:t>Particles settle under gravitational force.</a:t>
            </a:r>
          </a:p>
          <a:p>
            <a:pPr algn="just"/>
            <a:r>
              <a:rPr lang="en-US" sz="2000" dirty="0"/>
              <a:t>Usually used as pre-cleaners prior to passing the gas stream through high efficiency collection devices.</a:t>
            </a:r>
          </a:p>
          <a:p>
            <a:pPr marL="0" indent="0" algn="just">
              <a:buNone/>
            </a:pPr>
            <a:r>
              <a:rPr lang="en-US" sz="2000" dirty="0"/>
              <a:t>a. </a:t>
            </a:r>
            <a:r>
              <a:rPr lang="en-US" sz="2000" u="sng" dirty="0"/>
              <a:t>Expansion Chamber Type</a:t>
            </a:r>
          </a:p>
          <a:p>
            <a:pPr marL="0" indent="0" algn="just">
              <a:buNone/>
            </a:pPr>
            <a:endParaRPr lang="en-US" sz="2000" dirty="0"/>
          </a:p>
          <a:p>
            <a:pPr marL="0" indent="0" algn="ctr">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algn="just"/>
            <a:r>
              <a:rPr lang="en-US" sz="2000" dirty="0"/>
              <a:t>Velocity of the gas stream is reduced as the gas expands in large chamber.</a:t>
            </a:r>
          </a:p>
          <a:p>
            <a:r>
              <a:rPr lang="en-US" sz="2000" dirty="0"/>
              <a:t>The reduction in velocity allows larger particles to settle out of the gas stream.</a:t>
            </a:r>
          </a:p>
          <a:p>
            <a:pPr marL="0" indent="0" algn="just">
              <a:buNone/>
            </a:pPr>
            <a:endParaRPr lang="en-US" sz="2400" dirty="0"/>
          </a:p>
          <a:p>
            <a:pPr marL="0" indent="0" algn="just">
              <a:buNone/>
            </a:pPr>
            <a:endParaRPr lang="en-US" sz="2400" dirty="0"/>
          </a:p>
          <a:p>
            <a:pPr marL="0" indent="0" algn="just">
              <a:buNone/>
            </a:pPr>
            <a:endParaRPr lang="en-US" sz="2400" dirty="0"/>
          </a:p>
        </p:txBody>
      </p:sp>
      <p:pic>
        <p:nvPicPr>
          <p:cNvPr id="1028" name="Picture 4" descr="C:\Users\dell\Desktop\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7541" y="2731697"/>
            <a:ext cx="4477696" cy="27717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21</a:t>
            </a:fld>
            <a:endParaRPr lang="en-US"/>
          </a:p>
        </p:txBody>
      </p:sp>
    </p:spTree>
    <p:extLst>
      <p:ext uri="{BB962C8B-B14F-4D97-AF65-F5344CB8AC3E}">
        <p14:creationId xmlns:p14="http://schemas.microsoft.com/office/powerpoint/2010/main" val="305361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76200"/>
            <a:ext cx="7467600" cy="503238"/>
          </a:xfrm>
        </p:spPr>
        <p:txBody>
          <a:bodyPr>
            <a:normAutofit/>
          </a:bodyPr>
          <a:lstStyle/>
          <a:p>
            <a:pPr algn="ctr"/>
            <a:r>
              <a:rPr lang="en-US" sz="2700" dirty="0">
                <a:solidFill>
                  <a:srgbClr val="00B0F0"/>
                </a:solidFill>
              </a:rPr>
              <a:t>CONTROL EQUIPMENTS</a:t>
            </a:r>
            <a:endParaRPr lang="en-US" sz="2700" dirty="0"/>
          </a:p>
        </p:txBody>
      </p:sp>
      <p:sp>
        <p:nvSpPr>
          <p:cNvPr id="5" name="Content Placeholder 4"/>
          <p:cNvSpPr>
            <a:spLocks noGrp="1"/>
          </p:cNvSpPr>
          <p:nvPr>
            <p:ph sz="quarter" idx="1"/>
          </p:nvPr>
        </p:nvSpPr>
        <p:spPr>
          <a:xfrm>
            <a:off x="1676400" y="457200"/>
            <a:ext cx="8534400" cy="6248400"/>
          </a:xfrm>
        </p:spPr>
        <p:txBody>
          <a:bodyPr>
            <a:noAutofit/>
          </a:bodyPr>
          <a:lstStyle/>
          <a:p>
            <a:pPr marL="0" indent="0" algn="ctr">
              <a:buNone/>
            </a:pPr>
            <a:r>
              <a:rPr lang="en-US" sz="2400" dirty="0"/>
              <a:t>GRAVITATIONAL SETTLING CHAMBER</a:t>
            </a:r>
          </a:p>
          <a:p>
            <a:pPr marL="0" indent="0" algn="just">
              <a:buNone/>
            </a:pPr>
            <a:r>
              <a:rPr lang="en-US" sz="2000" dirty="0"/>
              <a:t>b. </a:t>
            </a:r>
            <a:r>
              <a:rPr lang="en-US" sz="2000" u="sng" dirty="0"/>
              <a:t>Multiple Tray Chamber Type (Howard Settling Chamber)</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algn="just"/>
            <a:r>
              <a:rPr lang="en-US" sz="2400" dirty="0"/>
              <a:t>Contains a number of thin trays closely spaced within the chamber, which causes the gas to flow horizontally between them.</a:t>
            </a:r>
          </a:p>
          <a:p>
            <a:pPr algn="just"/>
            <a:r>
              <a:rPr lang="en-US" sz="2400" dirty="0"/>
              <a:t>The several horizontal shelves or trays improve the collection efficiency by shortening the settling path of the particles.</a:t>
            </a:r>
          </a:p>
        </p:txBody>
      </p:sp>
      <p:pic>
        <p:nvPicPr>
          <p:cNvPr id="6" name="Content Placeholder 3" descr="C:\Users\dell\Desktop\GSC.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69344" y="1376362"/>
            <a:ext cx="6348511" cy="2974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63861D5-7097-481A-8BE9-24D2F9FAEA2C}" type="slidenum">
              <a:rPr lang="en-US" smtClean="0"/>
              <a:pPr/>
              <a:t>22</a:t>
            </a:fld>
            <a:endParaRPr lang="en-US"/>
          </a:p>
        </p:txBody>
      </p:sp>
    </p:spTree>
    <p:extLst>
      <p:ext uri="{BB962C8B-B14F-4D97-AF65-F5344CB8AC3E}">
        <p14:creationId xmlns:p14="http://schemas.microsoft.com/office/powerpoint/2010/main" val="3026158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411162"/>
          </a:xfrm>
        </p:spPr>
        <p:txBody>
          <a:bodyPr>
            <a:noAutofit/>
          </a:bodyPr>
          <a:lstStyle/>
          <a:p>
            <a:pPr algn="ctr"/>
            <a:r>
              <a:rPr lang="en-US" sz="2700" dirty="0">
                <a:solidFill>
                  <a:srgbClr val="00B0F0"/>
                </a:solidFill>
              </a:rPr>
              <a:t> CONTROL EQUIPMENTS</a:t>
            </a:r>
            <a:endParaRPr lang="en-US" sz="2700" dirty="0"/>
          </a:p>
        </p:txBody>
      </p:sp>
      <p:sp>
        <p:nvSpPr>
          <p:cNvPr id="3" name="Content Placeholder 2"/>
          <p:cNvSpPr>
            <a:spLocks noGrp="1"/>
          </p:cNvSpPr>
          <p:nvPr>
            <p:ph sz="quarter" idx="1"/>
          </p:nvPr>
        </p:nvSpPr>
        <p:spPr>
          <a:xfrm>
            <a:off x="1676400" y="1752600"/>
            <a:ext cx="2971800" cy="4419600"/>
          </a:xfrm>
        </p:spPr>
        <p:txBody>
          <a:bodyPr>
            <a:normAutofit/>
          </a:bodyPr>
          <a:lstStyle/>
          <a:p>
            <a:pPr marL="0" indent="0" algn="ctr">
              <a:buNone/>
            </a:pPr>
            <a:endParaRPr lang="en-US" sz="1800" dirty="0"/>
          </a:p>
        </p:txBody>
      </p:sp>
      <p:sp>
        <p:nvSpPr>
          <p:cNvPr id="4" name="Content Placeholder 3"/>
          <p:cNvSpPr>
            <a:spLocks noGrp="1"/>
          </p:cNvSpPr>
          <p:nvPr>
            <p:ph sz="quarter" idx="2"/>
          </p:nvPr>
        </p:nvSpPr>
        <p:spPr>
          <a:xfrm>
            <a:off x="5715000" y="914400"/>
            <a:ext cx="4419600" cy="4800600"/>
          </a:xfrm>
        </p:spPr>
        <p:txBody>
          <a:bodyPr>
            <a:noAutofit/>
          </a:bodyPr>
          <a:lstStyle/>
          <a:p>
            <a:pPr marL="0" indent="0" algn="ctr">
              <a:buNone/>
            </a:pPr>
            <a:r>
              <a:rPr lang="en-US" sz="2000" dirty="0"/>
              <a:t>CYCLONE SEPARATOR</a:t>
            </a:r>
          </a:p>
          <a:p>
            <a:pPr marL="0" indent="0" algn="just">
              <a:buNone/>
            </a:pPr>
            <a:r>
              <a:rPr lang="en-US" sz="2000" dirty="0"/>
              <a:t>a. </a:t>
            </a:r>
            <a:r>
              <a:rPr lang="en-US" sz="2000" u="sng" dirty="0"/>
              <a:t>Single Cyclone Separators</a:t>
            </a:r>
            <a:endParaRPr lang="en-US" sz="2000" dirty="0"/>
          </a:p>
          <a:p>
            <a:pPr algn="just"/>
            <a:r>
              <a:rPr lang="en-US" sz="2000" dirty="0"/>
              <a:t>They create a dual vortex to separate coarse from fine dust.</a:t>
            </a:r>
          </a:p>
          <a:p>
            <a:pPr algn="just"/>
            <a:r>
              <a:rPr lang="en-US" sz="2000" dirty="0"/>
              <a:t>The main vortex spirals downward and carries most of the coarser dust particles. The inner vortex, created near the bottom of the cyclone, spirals upward and carries finer dust particles.</a:t>
            </a:r>
          </a:p>
          <a:p>
            <a:pPr algn="just"/>
            <a:r>
              <a:rPr lang="en-US" sz="2000" dirty="0"/>
              <a:t>Centrifugal force is utilized by them to separate the particulate matter from the polluted gas.</a:t>
            </a:r>
          </a:p>
          <a:p>
            <a:pPr marL="0" indent="0">
              <a:buNone/>
            </a:pPr>
            <a:endParaRPr lang="en-US" sz="3200" dirty="0"/>
          </a:p>
        </p:txBody>
      </p:sp>
      <p:pic>
        <p:nvPicPr>
          <p:cNvPr id="2050" name="Picture 2" descr="C:\Users\dell\Desktop\centrifugal_separat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1" y="838201"/>
            <a:ext cx="4038599" cy="56483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C63861D5-7097-481A-8BE9-24D2F9FAEA2C}" type="slidenum">
              <a:rPr lang="en-US" smtClean="0"/>
              <a:pPr/>
              <a:t>23</a:t>
            </a:fld>
            <a:endParaRPr lang="en-US"/>
          </a:p>
        </p:txBody>
      </p:sp>
    </p:spTree>
    <p:extLst>
      <p:ext uri="{BB962C8B-B14F-4D97-AF65-F5344CB8AC3E}">
        <p14:creationId xmlns:p14="http://schemas.microsoft.com/office/powerpoint/2010/main" val="4294940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7400" y="-76200"/>
            <a:ext cx="7467600" cy="503238"/>
          </a:xfrm>
        </p:spPr>
        <p:txBody>
          <a:bodyPr>
            <a:normAutofit/>
          </a:bodyPr>
          <a:lstStyle/>
          <a:p>
            <a:pPr algn="ctr"/>
            <a:r>
              <a:rPr lang="en-US" sz="2700" dirty="0">
                <a:solidFill>
                  <a:srgbClr val="00B0F0"/>
                </a:solidFill>
              </a:rPr>
              <a:t>CONTROL EQUIPMENTS</a:t>
            </a:r>
            <a:endParaRPr lang="en-US" sz="2700" dirty="0"/>
          </a:p>
        </p:txBody>
      </p:sp>
      <p:sp>
        <p:nvSpPr>
          <p:cNvPr id="7" name="Content Placeholder 6"/>
          <p:cNvSpPr>
            <a:spLocks noGrp="1"/>
          </p:cNvSpPr>
          <p:nvPr>
            <p:ph sz="quarter" idx="1"/>
          </p:nvPr>
        </p:nvSpPr>
        <p:spPr>
          <a:xfrm>
            <a:off x="1981200" y="381000"/>
            <a:ext cx="7467600" cy="6092952"/>
          </a:xfrm>
        </p:spPr>
        <p:txBody>
          <a:bodyPr>
            <a:noAutofit/>
          </a:bodyPr>
          <a:lstStyle/>
          <a:p>
            <a:pPr marL="0" indent="0" algn="ctr">
              <a:buNone/>
            </a:pPr>
            <a:r>
              <a:rPr lang="en-US" sz="2000" dirty="0"/>
              <a:t> CYCLONE SEPARATOR</a:t>
            </a:r>
          </a:p>
          <a:p>
            <a:pPr marL="0" indent="0">
              <a:buNone/>
            </a:pPr>
            <a:r>
              <a:rPr lang="en-US" sz="2000" dirty="0"/>
              <a:t>b. </a:t>
            </a:r>
            <a:r>
              <a:rPr lang="en-US" sz="2000" u="sng" dirty="0"/>
              <a:t>Multiple Cyclone Separators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algn="just"/>
            <a:r>
              <a:rPr lang="en-US" sz="2000" dirty="0"/>
              <a:t>They consist of a number of small-diameter cyclones, operating in parallel and having a common gas inlet and outlet, as shown in the figure, and operate on the same principle as single cyclone separators—creating an outer downward vortex and an ascending inner vortex.</a:t>
            </a: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5863" y="1152401"/>
            <a:ext cx="7202487" cy="3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C63861D5-7097-481A-8BE9-24D2F9FAEA2C}" type="slidenum">
              <a:rPr lang="en-US" smtClean="0"/>
              <a:pPr/>
              <a:t>24</a:t>
            </a:fld>
            <a:endParaRPr lang="en-US"/>
          </a:p>
        </p:txBody>
      </p:sp>
    </p:spTree>
    <p:extLst>
      <p:ext uri="{BB962C8B-B14F-4D97-AF65-F5344CB8AC3E}">
        <p14:creationId xmlns:p14="http://schemas.microsoft.com/office/powerpoint/2010/main" val="3048787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7467600" cy="588818"/>
          </a:xfrm>
        </p:spPr>
        <p:txBody>
          <a:bodyPr>
            <a:normAutofit/>
          </a:bodyPr>
          <a:lstStyle/>
          <a:p>
            <a:pPr algn="ctr"/>
            <a:r>
              <a:rPr lang="en-US" sz="2700" dirty="0">
                <a:solidFill>
                  <a:srgbClr val="00B0F0"/>
                </a:solidFill>
              </a:rPr>
              <a:t>CONTROL EQUIPMENTS</a:t>
            </a:r>
            <a:endParaRPr lang="en-US" sz="2700" dirty="0"/>
          </a:p>
        </p:txBody>
      </p:sp>
      <p:sp>
        <p:nvSpPr>
          <p:cNvPr id="3" name="Content Placeholder 2"/>
          <p:cNvSpPr>
            <a:spLocks noGrp="1"/>
          </p:cNvSpPr>
          <p:nvPr>
            <p:ph sz="quarter" idx="1"/>
          </p:nvPr>
        </p:nvSpPr>
        <p:spPr>
          <a:xfrm>
            <a:off x="1685120" y="3886200"/>
            <a:ext cx="4416972" cy="2895600"/>
          </a:xfrm>
        </p:spPr>
        <p:txBody>
          <a:bodyPr>
            <a:noAutofit/>
          </a:bodyPr>
          <a:lstStyle/>
          <a:p>
            <a:pPr marL="0" indent="0" algn="just">
              <a:buNone/>
            </a:pPr>
            <a:r>
              <a:rPr lang="en-US" sz="2400" spc="-150" dirty="0"/>
              <a:t>The particulate matter is left in the form of a thin dust mat on the insides of the bag. This dust mat further acts as a filtering medium.</a:t>
            </a:r>
          </a:p>
          <a:p>
            <a:pPr marL="0" indent="0" algn="just">
              <a:buNone/>
            </a:pPr>
            <a:r>
              <a:rPr lang="en-US" sz="2400" spc="-150" dirty="0"/>
              <a:t>The efficiency of the filter gag to sieve particles of 0.5 µm. Filter bags must be cleaned occasionally by a mechanical shaker</a:t>
            </a:r>
          </a:p>
        </p:txBody>
      </p:sp>
      <p:sp>
        <p:nvSpPr>
          <p:cNvPr id="6" name="Content Placeholder 5"/>
          <p:cNvSpPr>
            <a:spLocks noGrp="1"/>
          </p:cNvSpPr>
          <p:nvPr>
            <p:ph sz="quarter" idx="2"/>
          </p:nvPr>
        </p:nvSpPr>
        <p:spPr>
          <a:xfrm>
            <a:off x="6102090" y="762000"/>
            <a:ext cx="4404789" cy="5410200"/>
          </a:xfrm>
        </p:spPr>
        <p:txBody>
          <a:bodyPr>
            <a:normAutofit fontScale="85000" lnSpcReduction="20000"/>
          </a:bodyPr>
          <a:lstStyle/>
          <a:p>
            <a:pPr marL="0" indent="0" algn="ctr">
              <a:buNone/>
            </a:pPr>
            <a:r>
              <a:rPr lang="en-US" dirty="0"/>
              <a:t>FABRIC FILTERS (BAGHOUSE FILTERS)</a:t>
            </a:r>
          </a:p>
          <a:p>
            <a:pPr algn="just"/>
            <a:r>
              <a:rPr lang="en-US" dirty="0"/>
              <a:t>They use filtration to separate dust particulates from dusty gases. They are one of the most efficient and cost effective types of dust collectors available and can achieve a collection efficiency of more than 99% for very fine particulates.</a:t>
            </a:r>
          </a:p>
          <a:p>
            <a:pPr algn="just"/>
            <a:r>
              <a:rPr lang="en-US" dirty="0"/>
              <a:t>Dust-laden gases enter the baghouse and pass through fabric bags that act as filters. The bags can be of woven or felted cotton, synthetic, or glass-fiber material in either a tube or envelope shape (like thin like letter).</a:t>
            </a:r>
          </a:p>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119" y="609600"/>
            <a:ext cx="4416972"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25</a:t>
            </a:fld>
            <a:endParaRPr lang="en-US"/>
          </a:p>
        </p:txBody>
      </p:sp>
    </p:spTree>
    <p:extLst>
      <p:ext uri="{BB962C8B-B14F-4D97-AF65-F5344CB8AC3E}">
        <p14:creationId xmlns:p14="http://schemas.microsoft.com/office/powerpoint/2010/main" val="3929887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0"/>
            <a:ext cx="7467600" cy="579438"/>
          </a:xfrm>
        </p:spPr>
        <p:txBody>
          <a:bodyPr>
            <a:normAutofit/>
          </a:bodyPr>
          <a:lstStyle/>
          <a:p>
            <a:pPr algn="ctr"/>
            <a:r>
              <a:rPr lang="en-US" sz="2700" dirty="0">
                <a:solidFill>
                  <a:srgbClr val="00B0F0"/>
                </a:solidFill>
              </a:rPr>
              <a:t>CONTROL EQUIPMENTS</a:t>
            </a:r>
          </a:p>
        </p:txBody>
      </p:sp>
      <p:sp>
        <p:nvSpPr>
          <p:cNvPr id="6" name="Content Placeholder 5"/>
          <p:cNvSpPr>
            <a:spLocks noGrp="1"/>
          </p:cNvSpPr>
          <p:nvPr>
            <p:ph sz="quarter" idx="1"/>
          </p:nvPr>
        </p:nvSpPr>
        <p:spPr>
          <a:xfrm>
            <a:off x="604911" y="547256"/>
            <a:ext cx="5567289" cy="5624945"/>
          </a:xfrm>
        </p:spPr>
        <p:txBody>
          <a:bodyPr>
            <a:noAutofit/>
          </a:bodyPr>
          <a:lstStyle/>
          <a:p>
            <a:pPr marL="0" indent="0" algn="ctr">
              <a:buNone/>
            </a:pPr>
            <a:r>
              <a:rPr lang="en-US" sz="2000" dirty="0"/>
              <a:t>ELECTROSTATIC PRECIPITATOR</a:t>
            </a:r>
          </a:p>
          <a:p>
            <a:pPr marL="0" indent="0" algn="just">
              <a:buNone/>
            </a:pPr>
            <a:r>
              <a:rPr lang="en-US" sz="2000" dirty="0"/>
              <a:t>A number of high-voltage, direct-current discharge electrodes are placed between grounded (positively charged) collecting electrodes.</a:t>
            </a:r>
          </a:p>
          <a:p>
            <a:pPr marL="0" indent="0" algn="just">
              <a:buNone/>
            </a:pPr>
            <a:r>
              <a:rPr lang="en-US" sz="2000" dirty="0"/>
              <a:t>The first electrode is charged to a very high negative </a:t>
            </a:r>
            <a:r>
              <a:rPr lang="en-US" sz="2000" dirty="0">
                <a:hlinkClick r:id="rId2"/>
              </a:rPr>
              <a:t>voltage</a:t>
            </a:r>
            <a:r>
              <a:rPr lang="en-US" sz="2000" dirty="0"/>
              <a:t> (center electrode) As the dirt particles move past it, they pick up a negative charge</a:t>
            </a:r>
            <a:r>
              <a:rPr lang="en-US" dirty="0"/>
              <a:t>. </a:t>
            </a:r>
            <a:endParaRPr lang="en-US" sz="2000" dirty="0"/>
          </a:p>
          <a:p>
            <a:pPr marL="0" indent="0" algn="just">
              <a:buNone/>
            </a:pPr>
            <a:r>
              <a:rPr lang="en-US" sz="2000" dirty="0"/>
              <a:t>The negative ions migrate towards the grounded surface and pass on their negative charge to the dust particles also. Then these negatively charged dust particles are electrostatically drawn towards the positively charged collector surface, where they finally get deposited. </a:t>
            </a:r>
          </a:p>
          <a:p>
            <a:pPr marL="0" indent="0" algn="just">
              <a:buNone/>
            </a:pPr>
            <a:r>
              <a:rPr lang="en-US" sz="2000" dirty="0"/>
              <a:t>The collecting surface is vibrated periodically to remove the collected dust particles.</a:t>
            </a:r>
          </a:p>
        </p:txBody>
      </p:sp>
      <p:sp>
        <p:nvSpPr>
          <p:cNvPr id="7" name="Content Placeholder 6"/>
          <p:cNvSpPr>
            <a:spLocks noGrp="1"/>
          </p:cNvSpPr>
          <p:nvPr>
            <p:ph sz="quarter" idx="2"/>
          </p:nvPr>
        </p:nvSpPr>
        <p:spPr>
          <a:xfrm>
            <a:off x="6437622" y="2679070"/>
            <a:ext cx="3578844" cy="2923309"/>
          </a:xfrm>
        </p:spPr>
        <p:txBody>
          <a:bodyPr>
            <a:normAutofit/>
          </a:bodyPr>
          <a:lstStyle/>
          <a:p>
            <a:endParaRPr lang="en-US" dirty="0"/>
          </a:p>
        </p:txBody>
      </p:sp>
      <p:pic>
        <p:nvPicPr>
          <p:cNvPr id="2050" name="Picture 2" descr="C:\Users\dell\Desktop\ele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685800"/>
            <a:ext cx="4109688" cy="491314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63861D5-7097-481A-8BE9-24D2F9FAEA2C}" type="slidenum">
              <a:rPr lang="en-US" smtClean="0"/>
              <a:pPr/>
              <a:t>26</a:t>
            </a:fld>
            <a:endParaRPr lang="en-US"/>
          </a:p>
        </p:txBody>
      </p:sp>
    </p:spTree>
    <p:extLst>
      <p:ext uri="{BB962C8B-B14F-4D97-AF65-F5344CB8AC3E}">
        <p14:creationId xmlns:p14="http://schemas.microsoft.com/office/powerpoint/2010/main" val="2034616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E:\My Documents\Pollution control\Control devices\Figures-II\Picture 004.jpg"/>
          <p:cNvPicPr>
            <a:picLocks noGrp="1" noChangeAspect="1" noChangeArrowheads="1"/>
          </p:cNvPicPr>
          <p:nvPr>
            <p:ph sz="quarter" idx="1"/>
          </p:nvPr>
        </p:nvPicPr>
        <p:blipFill>
          <a:blip r:embed="rId2" cstate="print"/>
          <a:srcRect/>
          <a:stretch>
            <a:fillRect/>
          </a:stretch>
        </p:blipFill>
        <p:spPr>
          <a:xfrm>
            <a:off x="2590801" y="533400"/>
            <a:ext cx="6989189" cy="5867400"/>
          </a:xfrm>
          <a:noFill/>
        </p:spPr>
      </p:pic>
      <p:sp>
        <p:nvSpPr>
          <p:cNvPr id="2" name="Slide Number Placeholder 1"/>
          <p:cNvSpPr>
            <a:spLocks noGrp="1"/>
          </p:cNvSpPr>
          <p:nvPr>
            <p:ph type="sldNum" sz="quarter" idx="12"/>
          </p:nvPr>
        </p:nvSpPr>
        <p:spPr/>
        <p:txBody>
          <a:bodyPr/>
          <a:lstStyle/>
          <a:p>
            <a:fld id="{C63861D5-7097-481A-8BE9-24D2F9FAEA2C}" type="slidenum">
              <a:rPr lang="en-US" smtClean="0"/>
              <a:pPr/>
              <a:t>27</a:t>
            </a:fld>
            <a:endParaRPr lang="en-US"/>
          </a:p>
        </p:txBody>
      </p:sp>
    </p:spTree>
    <p:extLst>
      <p:ext uri="{BB962C8B-B14F-4D97-AF65-F5344CB8AC3E}">
        <p14:creationId xmlns:p14="http://schemas.microsoft.com/office/powerpoint/2010/main" val="158419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467600" cy="334962"/>
          </a:xfrm>
        </p:spPr>
        <p:txBody>
          <a:bodyPr>
            <a:normAutofit fontScale="90000"/>
          </a:bodyPr>
          <a:lstStyle/>
          <a:p>
            <a:pPr algn="ctr"/>
            <a:r>
              <a:rPr lang="en-US" sz="2700" dirty="0">
                <a:solidFill>
                  <a:srgbClr val="00B0F0"/>
                </a:solidFill>
              </a:rPr>
              <a:t> CONTROL EQUIPMENTS</a:t>
            </a:r>
            <a:endParaRPr lang="en-US" sz="2700" dirty="0"/>
          </a:p>
        </p:txBody>
      </p:sp>
      <p:sp>
        <p:nvSpPr>
          <p:cNvPr id="3" name="Content Placeholder 2"/>
          <p:cNvSpPr>
            <a:spLocks noGrp="1"/>
          </p:cNvSpPr>
          <p:nvPr>
            <p:ph sz="quarter" idx="1"/>
          </p:nvPr>
        </p:nvSpPr>
        <p:spPr>
          <a:xfrm>
            <a:off x="1676400" y="609600"/>
            <a:ext cx="4495800" cy="5715000"/>
          </a:xfrm>
        </p:spPr>
        <p:txBody>
          <a:bodyPr>
            <a:normAutofit/>
          </a:bodyPr>
          <a:lstStyle/>
          <a:p>
            <a:pPr marL="0" indent="0" algn="ctr">
              <a:buNone/>
            </a:pPr>
            <a:r>
              <a:rPr lang="en-US" sz="2000" dirty="0"/>
              <a:t> WET SCRUBBERS</a:t>
            </a:r>
          </a:p>
          <a:p>
            <a:pPr marL="0" indent="0" algn="just">
              <a:buNone/>
            </a:pPr>
            <a:r>
              <a:rPr lang="en-US" sz="2000" dirty="0"/>
              <a:t>a. </a:t>
            </a:r>
            <a:r>
              <a:rPr lang="en-US" sz="2000" u="sng" dirty="0"/>
              <a:t>Spray Tower</a:t>
            </a:r>
          </a:p>
          <a:p>
            <a:pPr marL="0" indent="0" algn="just">
              <a:buNone/>
            </a:pPr>
            <a:r>
              <a:rPr lang="en-US" sz="2000" dirty="0"/>
              <a:t>Water is introduced into a spray tower by means of a spray nozzle.</a:t>
            </a:r>
          </a:p>
          <a:p>
            <a:pPr marL="0" indent="0" algn="just">
              <a:buNone/>
            </a:pPr>
            <a:r>
              <a:rPr lang="en-US" sz="2000" dirty="0"/>
              <a:t>As the polluted gas flows upwards the particulates (&gt;10 µm) present collide with the water droplets being sprayed downward from the spray nozzles.</a:t>
            </a:r>
          </a:p>
          <a:p>
            <a:pPr marL="0" indent="0" algn="just">
              <a:buNone/>
            </a:pPr>
            <a:r>
              <a:rPr lang="en-US" sz="2000" dirty="0"/>
              <a:t>Under the influence of gravitational force, the liquid droplets containing the particulates settle to the bottom of the spray tower.</a:t>
            </a:r>
          </a:p>
        </p:txBody>
      </p:sp>
      <p:pic>
        <p:nvPicPr>
          <p:cNvPr id="3074" name="Picture 2" descr="C:\Users\dell\Desktop\spray tower.JP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6127846" y="533400"/>
            <a:ext cx="4098877" cy="5181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28</a:t>
            </a:fld>
            <a:endParaRPr lang="en-US"/>
          </a:p>
        </p:txBody>
      </p:sp>
    </p:spTree>
    <p:extLst>
      <p:ext uri="{BB962C8B-B14F-4D97-AF65-F5344CB8AC3E}">
        <p14:creationId xmlns:p14="http://schemas.microsoft.com/office/powerpoint/2010/main" val="4025729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7467600" cy="579438"/>
          </a:xfrm>
        </p:spPr>
        <p:txBody>
          <a:bodyPr>
            <a:normAutofit/>
          </a:bodyPr>
          <a:lstStyle/>
          <a:p>
            <a:pPr algn="ctr"/>
            <a:r>
              <a:rPr lang="en-US" sz="2700" dirty="0">
                <a:solidFill>
                  <a:srgbClr val="00B0F0"/>
                </a:solidFill>
              </a:rPr>
              <a:t> CONTROL EQUIPMENTS</a:t>
            </a:r>
            <a:endParaRPr lang="en-US" sz="2700" dirty="0"/>
          </a:p>
        </p:txBody>
      </p:sp>
      <p:sp>
        <p:nvSpPr>
          <p:cNvPr id="3" name="Content Placeholder 2"/>
          <p:cNvSpPr>
            <a:spLocks noGrp="1"/>
          </p:cNvSpPr>
          <p:nvPr>
            <p:ph sz="quarter" idx="1"/>
          </p:nvPr>
        </p:nvSpPr>
        <p:spPr>
          <a:xfrm>
            <a:off x="1752600" y="609600"/>
            <a:ext cx="4191000" cy="6019800"/>
          </a:xfrm>
        </p:spPr>
        <p:txBody>
          <a:bodyPr>
            <a:normAutofit/>
          </a:bodyPr>
          <a:lstStyle/>
          <a:p>
            <a:pPr marL="0" indent="0" algn="ctr">
              <a:buNone/>
            </a:pPr>
            <a:r>
              <a:rPr lang="en-US" sz="2000" dirty="0"/>
              <a:t>WET SCRUBBERS</a:t>
            </a:r>
          </a:p>
          <a:p>
            <a:pPr marL="0" indent="0" algn="just">
              <a:buNone/>
            </a:pPr>
            <a:r>
              <a:rPr lang="en-US" sz="2000" dirty="0"/>
              <a:t>b. </a:t>
            </a:r>
            <a:r>
              <a:rPr lang="en-US" sz="2000" u="sng" dirty="0" err="1"/>
              <a:t>Venturi</a:t>
            </a:r>
            <a:r>
              <a:rPr lang="en-US" sz="2000" u="sng" dirty="0"/>
              <a:t> Scrubber</a:t>
            </a:r>
          </a:p>
          <a:p>
            <a:pPr marL="0" indent="0" algn="just">
              <a:buNone/>
            </a:pPr>
            <a:r>
              <a:rPr lang="en-US" sz="2000" dirty="0"/>
              <a:t>It removes the particulates of size 0.5 to 5 µm associated with smoke and fumes very efficiently.</a:t>
            </a:r>
          </a:p>
          <a:p>
            <a:pPr marL="0" indent="0" algn="just">
              <a:buNone/>
            </a:pPr>
            <a:r>
              <a:rPr lang="en-US" sz="2000" dirty="0"/>
              <a:t>Polluted gas speed passing through </a:t>
            </a:r>
            <a:r>
              <a:rPr lang="en-US" sz="2000" dirty="0" err="1"/>
              <a:t>venturi</a:t>
            </a:r>
            <a:r>
              <a:rPr lang="en-US" sz="2000" dirty="0"/>
              <a:t> = 60 –180 m/s.</a:t>
            </a:r>
          </a:p>
          <a:p>
            <a:pPr marL="0" indent="0" algn="just">
              <a:buNone/>
            </a:pPr>
            <a:r>
              <a:rPr lang="en-US" sz="2000" dirty="0"/>
              <a:t>A coarse water stream is injected upwards into the throat.</a:t>
            </a:r>
          </a:p>
          <a:p>
            <a:pPr marL="0" indent="0" algn="just">
              <a:buNone/>
            </a:pPr>
            <a:r>
              <a:rPr lang="en-US" sz="2000" dirty="0"/>
              <a:t>The particles collided with liquid droplets get entrained in the droplets and fall down to be removed later on.</a:t>
            </a:r>
          </a:p>
          <a:p>
            <a:pPr marL="0" indent="0" algn="just">
              <a:buNone/>
            </a:pPr>
            <a:r>
              <a:rPr lang="en-US" sz="2000" dirty="0"/>
              <a:t>To separate the droplets carrying the particulate matter from the gas stream, this gas-liquid mixture is then directed into a separation device such as a cyclone separator. </a:t>
            </a:r>
          </a:p>
        </p:txBody>
      </p:sp>
      <p:pic>
        <p:nvPicPr>
          <p:cNvPr id="4098" name="Picture 2"/>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533400"/>
            <a:ext cx="4267200" cy="570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29</a:t>
            </a:fld>
            <a:endParaRPr lang="en-US"/>
          </a:p>
        </p:txBody>
      </p:sp>
    </p:spTree>
    <p:extLst>
      <p:ext uri="{BB962C8B-B14F-4D97-AF65-F5344CB8AC3E}">
        <p14:creationId xmlns:p14="http://schemas.microsoft.com/office/powerpoint/2010/main" val="3922728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84078982"/>
              </p:ext>
            </p:extLst>
          </p:nvPr>
        </p:nvGraphicFramePr>
        <p:xfrm>
          <a:off x="888049" y="-753005"/>
          <a:ext cx="9754394" cy="5773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780653" y="0"/>
            <a:ext cx="10515600" cy="1325563"/>
          </a:xfrm>
        </p:spPr>
        <p:txBody>
          <a:bodyPr>
            <a:normAutofit/>
          </a:bodyPr>
          <a:lstStyle/>
          <a:p>
            <a:r>
              <a:rPr lang="en-US" sz="4400" dirty="0"/>
              <a:t>What is Air Pollution…..?</a:t>
            </a:r>
          </a:p>
        </p:txBody>
      </p:sp>
      <p:sp>
        <p:nvSpPr>
          <p:cNvPr id="4" name="TextBox 3"/>
          <p:cNvSpPr txBox="1"/>
          <p:nvPr/>
        </p:nvSpPr>
        <p:spPr>
          <a:xfrm>
            <a:off x="904082" y="3417928"/>
            <a:ext cx="3106738" cy="646331"/>
          </a:xfrm>
          <a:prstGeom prst="rect">
            <a:avLst/>
          </a:prstGeom>
          <a:noFill/>
        </p:spPr>
        <p:txBody>
          <a:bodyPr wrap="square" rtlCol="0">
            <a:spAutoFit/>
          </a:bodyPr>
          <a:lstStyle/>
          <a:p>
            <a:pPr marL="285750" indent="-285750">
              <a:buFont typeface="Arial" panose="020B0604020202020204" pitchFamily="34" charset="0"/>
              <a:buChar char="•"/>
            </a:pPr>
            <a:r>
              <a:rPr lang="en-US" dirty="0"/>
              <a:t>Natural Quality of Air</a:t>
            </a:r>
          </a:p>
          <a:p>
            <a:pPr marL="285750" indent="-285750">
              <a:buFont typeface="Arial" panose="020B0604020202020204" pitchFamily="34" charset="0"/>
              <a:buChar char="•"/>
            </a:pPr>
            <a:r>
              <a:rPr lang="en-US" dirty="0"/>
              <a:t>Natural Composition of Air</a:t>
            </a:r>
          </a:p>
        </p:txBody>
      </p:sp>
      <p:sp>
        <p:nvSpPr>
          <p:cNvPr id="5" name="TextBox 4"/>
          <p:cNvSpPr txBox="1"/>
          <p:nvPr/>
        </p:nvSpPr>
        <p:spPr>
          <a:xfrm>
            <a:off x="4772026" y="3417928"/>
            <a:ext cx="28717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Solid/ liquid/ gaseous</a:t>
            </a:r>
          </a:p>
          <a:p>
            <a:pPr marL="285750" indent="-285750">
              <a:buFont typeface="Arial" panose="020B0604020202020204" pitchFamily="34" charset="0"/>
              <a:buChar char="•"/>
            </a:pPr>
            <a:r>
              <a:rPr lang="en-US" dirty="0"/>
              <a:t>Injurious to living things/ Property/Environment</a:t>
            </a:r>
          </a:p>
        </p:txBody>
      </p:sp>
      <p:sp>
        <p:nvSpPr>
          <p:cNvPr id="6" name="Slide Number Placeholder 5"/>
          <p:cNvSpPr>
            <a:spLocks noGrp="1"/>
          </p:cNvSpPr>
          <p:nvPr>
            <p:ph type="sldNum" sz="quarter" idx="12"/>
          </p:nvPr>
        </p:nvSpPr>
        <p:spPr/>
        <p:txBody>
          <a:bodyPr/>
          <a:lstStyle/>
          <a:p>
            <a:fld id="{C63861D5-7097-481A-8BE9-24D2F9FAEA2C}" type="slidenum">
              <a:rPr lang="en-US" sz="2000" smtClean="0"/>
              <a:pPr/>
              <a:t>3</a:t>
            </a:fld>
            <a:endParaRPr lang="en-US" sz="2000" dirty="0"/>
          </a:p>
        </p:txBody>
      </p:sp>
      <p:sp>
        <p:nvSpPr>
          <p:cNvPr id="7" name="TextBox 6"/>
          <p:cNvSpPr txBox="1"/>
          <p:nvPr/>
        </p:nvSpPr>
        <p:spPr>
          <a:xfrm>
            <a:off x="685007" y="4672786"/>
            <a:ext cx="10668793" cy="2185214"/>
          </a:xfrm>
          <a:prstGeom prst="rect">
            <a:avLst/>
          </a:prstGeom>
          <a:noFill/>
        </p:spPr>
        <p:txBody>
          <a:bodyPr wrap="square" rtlCol="0">
            <a:spAutoFit/>
          </a:bodyPr>
          <a:lstStyle/>
          <a:p>
            <a:r>
              <a:rPr lang="en-US" sz="3200" u="sng" dirty="0"/>
              <a:t>Air Pollution Sampling</a:t>
            </a:r>
          </a:p>
          <a:p>
            <a:pPr marL="914400" lvl="1" indent="-457200">
              <a:buFont typeface="Arial" panose="020B0604020202020204" pitchFamily="34" charset="0"/>
              <a:buChar char="•"/>
            </a:pPr>
            <a:r>
              <a:rPr lang="en-US" sz="2400" dirty="0"/>
              <a:t>Taking a sample of air </a:t>
            </a:r>
          </a:p>
          <a:p>
            <a:pPr marL="914400" lvl="1" indent="-457200">
              <a:buFont typeface="Arial" panose="020B0604020202020204" pitchFamily="34" charset="0"/>
              <a:buChar char="•"/>
            </a:pPr>
            <a:r>
              <a:rPr lang="en-US" sz="2400" dirty="0"/>
              <a:t>Determining the level/ concentration of the different Pollutants in Air</a:t>
            </a:r>
          </a:p>
          <a:p>
            <a:pPr marL="914400" lvl="1" indent="-457200">
              <a:buFont typeface="Arial" panose="020B0604020202020204" pitchFamily="34" charset="0"/>
              <a:buChar char="•"/>
            </a:pPr>
            <a:r>
              <a:rPr lang="en-US" sz="2400" dirty="0"/>
              <a:t>Before moving to the steps of Air pollution sampling we need to know about the </a:t>
            </a:r>
            <a:r>
              <a:rPr lang="en-US" sz="2400" b="1" dirty="0"/>
              <a:t>types of Pollutants</a:t>
            </a:r>
            <a:r>
              <a:rPr lang="en-US" sz="3200" b="1" dirty="0"/>
              <a:t> </a:t>
            </a:r>
          </a:p>
        </p:txBody>
      </p:sp>
    </p:spTree>
    <p:extLst>
      <p:ext uri="{BB962C8B-B14F-4D97-AF65-F5344CB8AC3E}">
        <p14:creationId xmlns:p14="http://schemas.microsoft.com/office/powerpoint/2010/main" val="41487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2" grpId="0"/>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636"/>
            <a:ext cx="7467600" cy="503238"/>
          </a:xfrm>
        </p:spPr>
        <p:txBody>
          <a:bodyPr>
            <a:normAutofit/>
          </a:bodyPr>
          <a:lstStyle/>
          <a:p>
            <a:pPr algn="ctr"/>
            <a:r>
              <a:rPr lang="en-US" sz="2700" dirty="0">
                <a:solidFill>
                  <a:srgbClr val="00B0F0"/>
                </a:solidFill>
              </a:rPr>
              <a:t>1.6.2. CONTROL EQUIPMENTS</a:t>
            </a:r>
            <a:endParaRPr lang="en-US" sz="2700" dirty="0"/>
          </a:p>
        </p:txBody>
      </p:sp>
      <p:sp>
        <p:nvSpPr>
          <p:cNvPr id="3" name="Content Placeholder 2"/>
          <p:cNvSpPr>
            <a:spLocks noGrp="1"/>
          </p:cNvSpPr>
          <p:nvPr>
            <p:ph sz="quarter" idx="1"/>
          </p:nvPr>
        </p:nvSpPr>
        <p:spPr>
          <a:xfrm>
            <a:off x="1676400" y="457200"/>
            <a:ext cx="8534400" cy="6248400"/>
          </a:xfrm>
        </p:spPr>
        <p:txBody>
          <a:bodyPr>
            <a:normAutofit/>
          </a:bodyPr>
          <a:lstStyle/>
          <a:p>
            <a:pPr marL="0" indent="0" algn="ctr">
              <a:buNone/>
            </a:pPr>
            <a:r>
              <a:rPr lang="en-US" sz="2000" dirty="0"/>
              <a:t>WET SCRUBBERS</a:t>
            </a:r>
          </a:p>
          <a:p>
            <a:pPr marL="0" indent="0" algn="just">
              <a:buNone/>
            </a:pPr>
            <a:r>
              <a:rPr lang="en-US" sz="2000" dirty="0"/>
              <a:t> </a:t>
            </a:r>
            <a:r>
              <a:rPr lang="en-US" sz="2000" u="sng" dirty="0"/>
              <a:t>Cyclone Scrubber</a:t>
            </a:r>
          </a:p>
          <a:p>
            <a:pPr marL="0" indent="0" algn="just">
              <a:buNone/>
            </a:pPr>
            <a:r>
              <a:rPr lang="en-US" sz="2000" dirty="0"/>
              <a:t>High pressure nozzles generate a fine spray that intercepts the small particles in the polluted gas.</a:t>
            </a:r>
          </a:p>
          <a:p>
            <a:pPr marL="0" indent="0" algn="just">
              <a:buNone/>
            </a:pPr>
            <a:r>
              <a:rPr lang="en-US" sz="2000" dirty="0"/>
              <a:t>The centrifugal force throws these particles towards the wall from where they are drained downwards to the bottom of the scrubber.</a:t>
            </a:r>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2473" y="2498148"/>
            <a:ext cx="6488690" cy="415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C63861D5-7097-481A-8BE9-24D2F9FAEA2C}" type="slidenum">
              <a:rPr lang="en-US" smtClean="0"/>
              <a:pPr/>
              <a:t>30</a:t>
            </a:fld>
            <a:endParaRPr lang="en-US"/>
          </a:p>
        </p:txBody>
      </p:sp>
    </p:spTree>
    <p:extLst>
      <p:ext uri="{BB962C8B-B14F-4D97-AF65-F5344CB8AC3E}">
        <p14:creationId xmlns:p14="http://schemas.microsoft.com/office/powerpoint/2010/main" val="2873444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806" y="365126"/>
            <a:ext cx="10354994" cy="774358"/>
          </a:xfrm>
        </p:spPr>
        <p:txBody>
          <a:bodyPr>
            <a:normAutofit fontScale="90000"/>
          </a:bodyPr>
          <a:lstStyle/>
          <a:p>
            <a:r>
              <a:rPr lang="en-US" dirty="0"/>
              <a:t>Animated Display </a:t>
            </a:r>
          </a:p>
        </p:txBody>
      </p:sp>
      <p:sp>
        <p:nvSpPr>
          <p:cNvPr id="4" name="Slide Number Placeholder 3"/>
          <p:cNvSpPr>
            <a:spLocks noGrp="1"/>
          </p:cNvSpPr>
          <p:nvPr>
            <p:ph type="sldNum" sz="quarter" idx="12"/>
          </p:nvPr>
        </p:nvSpPr>
        <p:spPr/>
        <p:txBody>
          <a:bodyPr/>
          <a:lstStyle/>
          <a:p>
            <a:fld id="{C63861D5-7097-481A-8BE9-24D2F9FAEA2C}" type="slidenum">
              <a:rPr lang="en-US" smtClean="0"/>
              <a:pPr/>
              <a:t>31</a:t>
            </a:fld>
            <a:endParaRPr lang="en-US"/>
          </a:p>
        </p:txBody>
      </p:sp>
      <p:pic>
        <p:nvPicPr>
          <p:cNvPr id="5" name="Wet Scrubber working animation.mp4">
            <a:hlinkClick r:id="" action="ppaction://media"/>
          </p:cNvPr>
          <p:cNvPicPr>
            <a:picLocks noGrp="1" noRot="1" noChangeAspect="1"/>
          </p:cNvPicPr>
          <p:nvPr>
            <p:ph idx="1"/>
            <a:videoFile r:link="rId1"/>
          </p:nvPr>
        </p:nvPicPr>
        <p:blipFill>
          <a:blip r:embed="rId3" cstate="print"/>
          <a:stretch>
            <a:fillRect/>
          </a:stretch>
        </p:blipFill>
        <p:spPr>
          <a:xfrm>
            <a:off x="211017" y="1189892"/>
            <a:ext cx="10818054" cy="54019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16"/>
          <p:cNvPicPr>
            <a:picLocks noGrp="1" noChangeAspect="1" noChangeArrowheads="1"/>
          </p:cNvPicPr>
          <p:nvPr>
            <p:ph sz="quarter" idx="1"/>
          </p:nvPr>
        </p:nvPicPr>
        <p:blipFill>
          <a:blip r:embed="rId2" cstate="print"/>
          <a:srcRect/>
          <a:stretch>
            <a:fillRect/>
          </a:stretch>
        </p:blipFill>
        <p:spPr bwMode="auto">
          <a:xfrm>
            <a:off x="2024063" y="723900"/>
            <a:ext cx="8458200" cy="5257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p:cNvSpPr>
            <a:spLocks noGrp="1"/>
          </p:cNvSpPr>
          <p:nvPr>
            <p:ph type="sldNum" sz="quarter" idx="12"/>
          </p:nvPr>
        </p:nvSpPr>
        <p:spPr/>
        <p:txBody>
          <a:bodyPr/>
          <a:lstStyle/>
          <a:p>
            <a:fld id="{C63861D5-7097-481A-8BE9-24D2F9FAEA2C}" type="slidenum">
              <a:rPr lang="en-US" smtClean="0"/>
              <a:pPr/>
              <a:t>32</a:t>
            </a:fld>
            <a:endParaRPr lang="en-US"/>
          </a:p>
        </p:txBody>
      </p:sp>
    </p:spTree>
    <p:extLst>
      <p:ext uri="{BB962C8B-B14F-4D97-AF65-F5344CB8AC3E}">
        <p14:creationId xmlns:p14="http://schemas.microsoft.com/office/powerpoint/2010/main" val="4054137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Kathmandu’s Air Quality</a:t>
            </a:r>
          </a:p>
        </p:txBody>
      </p:sp>
      <p:sp>
        <p:nvSpPr>
          <p:cNvPr id="3" name="Content Placeholder 2"/>
          <p:cNvSpPr>
            <a:spLocks noGrp="1"/>
          </p:cNvSpPr>
          <p:nvPr>
            <p:ph sz="quarter" idx="1"/>
          </p:nvPr>
        </p:nvSpPr>
        <p:spPr/>
        <p:txBody>
          <a:bodyPr/>
          <a:lstStyle/>
          <a:p>
            <a:r>
              <a:rPr lang="en-US" dirty="0"/>
              <a:t>Main problem is Particulate Matter</a:t>
            </a:r>
          </a:p>
          <a:p>
            <a:pPr lvl="1"/>
            <a:r>
              <a:rPr lang="en-US" dirty="0"/>
              <a:t>High PM2.5 to PM10 ratio</a:t>
            </a:r>
          </a:p>
          <a:p>
            <a:pPr lvl="1"/>
            <a:r>
              <a:rPr lang="en-US" dirty="0"/>
              <a:t>In dry season, PM10 in </a:t>
            </a:r>
            <a:r>
              <a:rPr lang="en-US" dirty="0" err="1"/>
              <a:t>Putali</a:t>
            </a:r>
            <a:r>
              <a:rPr lang="en-US" dirty="0"/>
              <a:t> </a:t>
            </a:r>
            <a:r>
              <a:rPr lang="en-US" dirty="0" err="1"/>
              <a:t>Sadak</a:t>
            </a:r>
            <a:r>
              <a:rPr lang="en-US" dirty="0"/>
              <a:t> is above national standards 99 % &amp; in </a:t>
            </a:r>
            <a:r>
              <a:rPr lang="en-US" dirty="0" err="1"/>
              <a:t>Thamel</a:t>
            </a:r>
            <a:r>
              <a:rPr lang="en-US" dirty="0"/>
              <a:t> 90 % of the days</a:t>
            </a:r>
          </a:p>
          <a:p>
            <a:r>
              <a:rPr lang="en-US" dirty="0" err="1"/>
              <a:t>SOx</a:t>
            </a:r>
            <a:r>
              <a:rPr lang="en-US" dirty="0"/>
              <a:t>, </a:t>
            </a:r>
            <a:r>
              <a:rPr lang="en-US" dirty="0" err="1"/>
              <a:t>NOx</a:t>
            </a:r>
            <a:r>
              <a:rPr lang="en-US" dirty="0"/>
              <a:t>, levels are below WHO guideline</a:t>
            </a:r>
          </a:p>
          <a:p>
            <a:r>
              <a:rPr lang="en-US" dirty="0"/>
              <a:t>Benzene &amp; PAH levels may be a problem</a:t>
            </a:r>
          </a:p>
          <a:p>
            <a:r>
              <a:rPr lang="en-US" dirty="0"/>
              <a:t>Vehicle emission is the main concern</a:t>
            </a:r>
          </a:p>
          <a:p>
            <a:endParaRPr lang="en-US" dirty="0"/>
          </a:p>
        </p:txBody>
      </p:sp>
      <p:sp>
        <p:nvSpPr>
          <p:cNvPr id="4" name="Slide Number Placeholder 3"/>
          <p:cNvSpPr>
            <a:spLocks noGrp="1"/>
          </p:cNvSpPr>
          <p:nvPr>
            <p:ph type="sldNum" sz="quarter" idx="12"/>
          </p:nvPr>
        </p:nvSpPr>
        <p:spPr/>
        <p:txBody>
          <a:bodyPr/>
          <a:lstStyle/>
          <a:p>
            <a:fld id="{C63861D5-7097-481A-8BE9-24D2F9FAEA2C}" type="slidenum">
              <a:rPr lang="en-US" smtClean="0"/>
              <a:pPr/>
              <a:t>33</a:t>
            </a:fld>
            <a:endParaRPr lang="en-US"/>
          </a:p>
        </p:txBody>
      </p:sp>
    </p:spTree>
    <p:extLst>
      <p:ext uri="{BB962C8B-B14F-4D97-AF65-F5344CB8AC3E}">
        <p14:creationId xmlns:p14="http://schemas.microsoft.com/office/powerpoint/2010/main" val="3502190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981200" y="152400"/>
            <a:ext cx="8229600" cy="533400"/>
          </a:xfrm>
        </p:spPr>
        <p:txBody>
          <a:bodyPr>
            <a:normAutofit/>
          </a:bodyPr>
          <a:lstStyle/>
          <a:p>
            <a:pPr algn="l"/>
            <a:r>
              <a:rPr lang="en-US" sz="3200" dirty="0">
                <a:solidFill>
                  <a:srgbClr val="CC3300"/>
                </a:solidFill>
              </a:rPr>
              <a:t>Kath AQMM: National AAQS</a:t>
            </a:r>
          </a:p>
        </p:txBody>
      </p:sp>
      <p:graphicFrame>
        <p:nvGraphicFramePr>
          <p:cNvPr id="7" name="Group 3"/>
          <p:cNvGraphicFramePr>
            <a:graphicFrameLocks/>
          </p:cNvGraphicFramePr>
          <p:nvPr>
            <p:extLst>
              <p:ext uri="{D42A27DB-BD31-4B8C-83A1-F6EECF244321}">
                <p14:modId xmlns:p14="http://schemas.microsoft.com/office/powerpoint/2010/main" val="1720425375"/>
              </p:ext>
            </p:extLst>
          </p:nvPr>
        </p:nvGraphicFramePr>
        <p:xfrm>
          <a:off x="1981201" y="914400"/>
          <a:ext cx="8229599" cy="5410202"/>
        </p:xfrm>
        <a:graphic>
          <a:graphicData uri="http://schemas.openxmlformats.org/drawingml/2006/table">
            <a:tbl>
              <a:tblPr>
                <a:tableStyleId>{775DCB02-9BB8-47FD-8907-85C794F793BA}</a:tableStyleId>
              </a:tblPr>
              <a:tblGrid>
                <a:gridCol w="15240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3200399">
                  <a:extLst>
                    <a:ext uri="{9D8B030D-6E8A-4147-A177-3AD203B41FA5}">
                      <a16:colId xmlns:a16="http://schemas.microsoft.com/office/drawing/2014/main" val="20003"/>
                    </a:ext>
                  </a:extLst>
                </a:gridCol>
              </a:tblGrid>
              <a:tr h="3810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Parameter</a:t>
                      </a:r>
                      <a:endParaRPr kumimoji="0" lang="en-US" sz="1800" b="1" i="0" u="none" strike="noStrike" cap="none" normalizeH="0" baseline="0" dirty="0">
                        <a:ln>
                          <a:noFill/>
                        </a:ln>
                        <a:solidFill>
                          <a:schemeClr val="hlink"/>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a:ln>
                            <a:noFill/>
                          </a:ln>
                          <a:effectLst/>
                        </a:rPr>
                        <a:t>AVG Time</a:t>
                      </a:r>
                      <a:endParaRPr kumimoji="0" lang="en-US" sz="1800" b="1" i="0" u="none" strike="noStrike" cap="none" normalizeH="0" baseline="0">
                        <a:ln>
                          <a:noFill/>
                        </a:ln>
                        <a:solidFill>
                          <a:schemeClr val="hlink"/>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Conc., Max.</a:t>
                      </a:r>
                      <a:endParaRPr kumimoji="0" lang="en-US" sz="1800" b="1" i="0" u="none" strike="noStrike" cap="none" normalizeH="0" baseline="0" dirty="0">
                        <a:ln>
                          <a:noFill/>
                        </a:ln>
                        <a:solidFill>
                          <a:schemeClr val="hlink"/>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Conc., Max. (WHO,2005)</a:t>
                      </a:r>
                      <a:endParaRPr kumimoji="0" lang="en-US" sz="1800" b="1" i="0" u="none" strike="noStrike" cap="none" normalizeH="0" baseline="0" dirty="0">
                        <a:ln>
                          <a:noFill/>
                        </a:ln>
                        <a:solidFill>
                          <a:schemeClr val="hlink"/>
                        </a:solidFill>
                        <a:effectLst/>
                        <a:latin typeface="Arial" charset="0"/>
                      </a:endParaRPr>
                    </a:p>
                  </a:txBody>
                  <a:tcPr horzOverflow="overflow"/>
                </a:tc>
                <a:extLst>
                  <a:ext uri="{0D108BD9-81ED-4DB2-BD59-A6C34878D82A}">
                    <a16:rowId xmlns:a16="http://schemas.microsoft.com/office/drawing/2014/main" val="10000"/>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TSP</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a:ln>
                            <a:noFill/>
                          </a:ln>
                          <a:effectLst/>
                        </a:rPr>
                        <a:t>24 hour</a:t>
                      </a:r>
                      <a:endParaRPr kumimoji="0" lang="en-US" sz="1800" b="0" i="0" u="none" strike="noStrike" cap="none" normalizeH="0" baseline="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230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1"/>
                  </a:ext>
                </a:extLst>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PM2.5</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Annual</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24 hour</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10 µg/m</a:t>
                      </a:r>
                      <a:r>
                        <a:rPr kumimoji="0" lang="en-US" sz="1800" u="none" strike="noStrike" cap="none" normalizeH="0" baseline="30000" dirty="0">
                          <a:ln>
                            <a:noFill/>
                          </a:ln>
                          <a:effectLst/>
                        </a:rPr>
                        <a:t>3</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25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extLst>
                  <a:ext uri="{0D108BD9-81ED-4DB2-BD59-A6C34878D82A}">
                    <a16:rowId xmlns:a16="http://schemas.microsoft.com/office/drawing/2014/main" val="10002"/>
                  </a:ext>
                </a:extLst>
              </a:tr>
              <a:tr h="7330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PM10</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Annual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24 hour</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120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20 µg/m</a:t>
                      </a:r>
                      <a:r>
                        <a:rPr kumimoji="0" lang="en-US" sz="1800" u="none" strike="noStrike" cap="none" normalizeH="0" baseline="30000" dirty="0">
                          <a:ln>
                            <a:noFill/>
                          </a:ln>
                          <a:effectLst/>
                        </a:rPr>
                        <a:t>3</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50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extLst>
                  <a:ext uri="{0D108BD9-81ED-4DB2-BD59-A6C34878D82A}">
                    <a16:rowId xmlns:a16="http://schemas.microsoft.com/office/drawing/2014/main" val="10003"/>
                  </a:ext>
                </a:extLst>
              </a:tr>
              <a:tr h="73300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NO2</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Annual</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24 hour</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40 µg/m</a:t>
                      </a:r>
                      <a:r>
                        <a:rPr kumimoji="0" lang="en-US" sz="1800" u="none" strike="noStrike" cap="none" normalizeH="0" baseline="30000" dirty="0">
                          <a:ln>
                            <a:noFill/>
                          </a:ln>
                          <a:effectLst/>
                        </a:rPr>
                        <a:t>3</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80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40 µg/m</a:t>
                      </a:r>
                      <a:r>
                        <a:rPr kumimoji="0" lang="en-US" sz="1800" u="none" strike="noStrike" cap="none" normalizeH="0" baseline="30000" dirty="0">
                          <a:ln>
                            <a:noFill/>
                          </a:ln>
                          <a:effectLst/>
                        </a:rPr>
                        <a:t>3</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200 µg/m</a:t>
                      </a:r>
                      <a:r>
                        <a:rPr kumimoji="0" lang="en-US" sz="1800" u="none" strike="noStrike" cap="none" normalizeH="0" baseline="30000" dirty="0">
                          <a:ln>
                            <a:noFill/>
                          </a:ln>
                          <a:effectLst/>
                        </a:rPr>
                        <a:t>3  </a:t>
                      </a:r>
                      <a:r>
                        <a:rPr kumimoji="0" lang="en-US" sz="1800" u="none" strike="noStrike" cap="none" normalizeH="0" baseline="0" dirty="0">
                          <a:ln>
                            <a:noFill/>
                          </a:ln>
                          <a:effectLst/>
                        </a:rPr>
                        <a:t>(1-hour)</a:t>
                      </a: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4"/>
                  </a:ext>
                </a:extLst>
              </a:tr>
              <a:tr h="658454">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a:ln>
                            <a:noFill/>
                          </a:ln>
                          <a:effectLst/>
                        </a:rPr>
                        <a:t>SO2</a:t>
                      </a:r>
                      <a:endParaRPr kumimoji="0" lang="en-US" sz="1800" b="0" i="0" u="none" strike="noStrike" cap="none" normalizeH="0" baseline="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Annual</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24 hour</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50 µg/m</a:t>
                      </a:r>
                      <a:r>
                        <a:rPr kumimoji="0" lang="en-US" sz="1800" u="none" strike="noStrike" cap="none" normalizeH="0" baseline="30000" dirty="0">
                          <a:ln>
                            <a:noFill/>
                          </a:ln>
                          <a:effectLst/>
                        </a:rPr>
                        <a:t>3</a:t>
                      </a:r>
                      <a:endParaRPr kumimoji="0" lang="en-US" sz="1800" u="none" strike="noStrike" cap="none" normalizeH="0" baseline="0" dirty="0">
                        <a:ln>
                          <a:noFill/>
                        </a:ln>
                        <a:effectLst/>
                      </a:endParaRP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70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20 µg/m</a:t>
                      </a:r>
                      <a:r>
                        <a:rPr kumimoji="0" lang="en-US" sz="1800" u="none" strike="noStrike" cap="none" normalizeH="0" baseline="30000" dirty="0">
                          <a:ln>
                            <a:noFill/>
                          </a:ln>
                          <a:effectLst/>
                        </a:rPr>
                        <a:t>3</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effectLst/>
                        </a:rPr>
                        <a:t>500 µg/m</a:t>
                      </a:r>
                      <a:r>
                        <a:rPr kumimoji="0" lang="en-US" sz="1800" u="none" strike="noStrike" cap="none" normalizeH="0" baseline="30000" dirty="0">
                          <a:ln>
                            <a:noFill/>
                          </a:ln>
                          <a:effectLst/>
                        </a:rPr>
                        <a:t>3  </a:t>
                      </a:r>
                      <a:r>
                        <a:rPr kumimoji="0" lang="en-US" sz="1800" u="none" strike="noStrike" cap="none" normalizeH="0" baseline="0" dirty="0">
                          <a:ln>
                            <a:noFill/>
                          </a:ln>
                          <a:effectLst/>
                        </a:rPr>
                        <a:t>(10-min)</a:t>
                      </a: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5"/>
                  </a:ext>
                </a:extLst>
              </a:tr>
              <a:tr h="64931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CO</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8 hour</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15 minute</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10,000 µg/m</a:t>
                      </a:r>
                      <a:r>
                        <a:rPr kumimoji="0" lang="en-US" sz="1800" u="none" strike="noStrike" cap="none" normalizeH="0" baseline="30000" dirty="0">
                          <a:ln>
                            <a:noFill/>
                          </a:ln>
                          <a:effectLst/>
                        </a:rPr>
                        <a:t>3</a:t>
                      </a:r>
                      <a:endParaRPr kumimoji="0" lang="en-US" sz="1800" u="none" strike="noStrike" cap="none" normalizeH="0" baseline="0" dirty="0">
                        <a:ln>
                          <a:noFill/>
                        </a:ln>
                        <a:effectLst/>
                      </a:endParaRP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u="none" strike="noStrike" cap="none" normalizeH="0" baseline="0" dirty="0">
                          <a:ln>
                            <a:noFill/>
                          </a:ln>
                          <a:effectLst/>
                        </a:rPr>
                        <a:t>100,000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6"/>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a:ln>
                            <a:noFill/>
                          </a:ln>
                          <a:effectLst/>
                        </a:rPr>
                        <a:t>Lead</a:t>
                      </a:r>
                      <a:endParaRPr kumimoji="0" lang="en-US" sz="1800" b="0" i="0" u="none" strike="noStrike" cap="none" normalizeH="0" baseline="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a:ln>
                            <a:noFill/>
                          </a:ln>
                          <a:effectLst/>
                        </a:rPr>
                        <a:t>Annual</a:t>
                      </a:r>
                      <a:endParaRPr kumimoji="0" lang="en-US" sz="1800" b="0" i="0" u="none" strike="noStrike" cap="none" normalizeH="0" baseline="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0.5 µg/m</a:t>
                      </a:r>
                      <a:r>
                        <a:rPr kumimoji="0" lang="en-US" sz="1800" u="none" strike="noStrike" cap="none" normalizeH="0" baseline="30000" dirty="0">
                          <a:ln>
                            <a:noFill/>
                          </a:ln>
                          <a:effectLst/>
                        </a:rPr>
                        <a:t>3</a:t>
                      </a:r>
                      <a:endParaRPr kumimoji="0" lang="en-US" sz="1800" b="0" i="0" u="none" strike="noStrike" cap="none" normalizeH="0" baseline="3000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7"/>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Benzene</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Annual</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20 µg/m</a:t>
                      </a:r>
                      <a:r>
                        <a:rPr kumimoji="0" lang="en-US" sz="1800" u="none" strike="noStrike" cap="none" normalizeH="0" baseline="30000" dirty="0">
                          <a:ln>
                            <a:noFill/>
                          </a:ln>
                          <a:effectLst/>
                        </a:rPr>
                        <a:t>3</a:t>
                      </a:r>
                      <a:r>
                        <a:rPr kumimoji="0" lang="en-US" sz="1800" u="none" strike="noStrike" cap="none" normalizeH="0" baseline="0" dirty="0">
                          <a:ln>
                            <a:noFill/>
                          </a:ln>
                          <a:effectLst/>
                        </a:rPr>
                        <a:t> </a:t>
                      </a:r>
                      <a:endParaRPr kumimoji="0" lang="en-US" sz="1800" b="0" i="0" u="none" strike="noStrike" cap="none" normalizeH="0" baseline="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8"/>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Ozone</a:t>
                      </a:r>
                      <a:endParaRPr kumimoji="0" lang="en-US" sz="1800" b="0" i="0" u="none" strike="noStrike" cap="none" normalizeH="0" baseline="0" dirty="0">
                        <a:ln>
                          <a:noFill/>
                        </a:ln>
                        <a:solidFill>
                          <a:srgbClr val="0000CC"/>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8-hour</a:t>
                      </a:r>
                      <a:endParaRPr kumimoji="0" lang="en-US" sz="1800" b="0" i="0" u="none" strike="noStrike" cap="none" normalizeH="0" baseline="0" dirty="0">
                        <a:ln>
                          <a:noFill/>
                        </a:ln>
                        <a:solidFill>
                          <a:srgbClr val="33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CC3300"/>
                        </a:solidFill>
                        <a:effectLst/>
                        <a:latin typeface="Arial"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effectLst/>
                        </a:rPr>
                        <a:t>100 µg/m</a:t>
                      </a:r>
                      <a:r>
                        <a:rPr kumimoji="0" lang="en-US" sz="1800" u="none" strike="noStrike" cap="none" normalizeH="0" baseline="30000" dirty="0">
                          <a:ln>
                            <a:noFill/>
                          </a:ln>
                          <a:effectLst/>
                        </a:rPr>
                        <a:t>3</a:t>
                      </a:r>
                      <a:endParaRPr kumimoji="0" lang="en-US" sz="1800" b="0" i="0" u="none" strike="noStrike" cap="none" normalizeH="0" baseline="0" dirty="0">
                        <a:ln>
                          <a:noFill/>
                        </a:ln>
                        <a:solidFill>
                          <a:srgbClr val="CC3300"/>
                        </a:solidFill>
                        <a:effectLst/>
                        <a:latin typeface="Arial" charset="0"/>
                      </a:endParaRPr>
                    </a:p>
                  </a:txBody>
                  <a:tcPr horzOverflow="overflow"/>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fld id="{C63861D5-7097-481A-8BE9-24D2F9FAEA2C}" type="slidenum">
              <a:rPr lang="en-US" smtClean="0"/>
              <a:pPr/>
              <a:t>34</a:t>
            </a:fld>
            <a:endParaRPr lang="en-US"/>
          </a:p>
        </p:txBody>
      </p:sp>
    </p:spTree>
    <p:extLst>
      <p:ext uri="{BB962C8B-B14F-4D97-AF65-F5344CB8AC3E}">
        <p14:creationId xmlns:p14="http://schemas.microsoft.com/office/powerpoint/2010/main" val="2000841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
          </p:nvPr>
        </p:nvSpPr>
        <p:spPr>
          <a:xfrm>
            <a:off x="1981200" y="228600"/>
            <a:ext cx="8229600" cy="6324600"/>
          </a:xfrm>
        </p:spPr>
        <p:txBody>
          <a:bodyPr>
            <a:normAutofit/>
          </a:bodyPr>
          <a:lstStyle/>
          <a:p>
            <a:r>
              <a:rPr lang="en-US" dirty="0"/>
              <a:t>More than half of the burden from air pollution on human health is borne by people in developing countries. In many cities, the average annual levels of PM</a:t>
            </a:r>
            <a:r>
              <a:rPr lang="en-US" baseline="-25000" dirty="0"/>
              <a:t>10</a:t>
            </a:r>
            <a:r>
              <a:rPr lang="en-US" dirty="0"/>
              <a:t>(the main source of which is the burning of fossil fuels) exceed 70 micrograms per cubic </a:t>
            </a:r>
            <a:r>
              <a:rPr lang="en-US" dirty="0" err="1"/>
              <a:t>metre</a:t>
            </a:r>
            <a:r>
              <a:rPr lang="en-US" dirty="0"/>
              <a:t>. The guidelines say that, to prevent ill health, those levels should be lower than 20 micrograms per cubic </a:t>
            </a:r>
            <a:r>
              <a:rPr lang="en-US" dirty="0" err="1"/>
              <a:t>metre</a:t>
            </a:r>
            <a:r>
              <a:rPr lang="en-US" dirty="0"/>
              <a:t> .</a:t>
            </a:r>
          </a:p>
          <a:p>
            <a:pPr>
              <a:buNone/>
            </a:pPr>
            <a:endParaRPr lang="en-US" dirty="0"/>
          </a:p>
          <a:p>
            <a:r>
              <a:rPr lang="en-US" dirty="0">
                <a:latin typeface="Arial" charset="0"/>
              </a:rPr>
              <a:t> 24 hourly values shall be met 95% of the time in a year. 18 days per calendar year the standard may be exceeded but not on two consecutive days</a:t>
            </a:r>
            <a:endParaRPr lang="en-US" dirty="0"/>
          </a:p>
          <a:p>
            <a:endParaRPr lang="en-US" dirty="0"/>
          </a:p>
        </p:txBody>
      </p:sp>
      <p:sp>
        <p:nvSpPr>
          <p:cNvPr id="2" name="Slide Number Placeholder 1"/>
          <p:cNvSpPr>
            <a:spLocks noGrp="1"/>
          </p:cNvSpPr>
          <p:nvPr>
            <p:ph type="sldNum" sz="quarter" idx="12"/>
          </p:nvPr>
        </p:nvSpPr>
        <p:spPr/>
        <p:txBody>
          <a:bodyPr/>
          <a:lstStyle/>
          <a:p>
            <a:fld id="{C63861D5-7097-481A-8BE9-24D2F9FAEA2C}" type="slidenum">
              <a:rPr lang="en-US" smtClean="0"/>
              <a:pPr/>
              <a:t>35</a:t>
            </a:fld>
            <a:endParaRPr lang="en-US"/>
          </a:p>
        </p:txBody>
      </p:sp>
    </p:spTree>
    <p:extLst>
      <p:ext uri="{BB962C8B-B14F-4D97-AF65-F5344CB8AC3E}">
        <p14:creationId xmlns:p14="http://schemas.microsoft.com/office/powerpoint/2010/main" val="2149062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228600"/>
            <a:ext cx="7721600" cy="1066800"/>
          </a:xfrm>
        </p:spPr>
        <p:txBody>
          <a:bodyPr>
            <a:normAutofit fontScale="90000"/>
          </a:bodyPr>
          <a:lstStyle/>
          <a:p>
            <a:r>
              <a:rPr lang="en-US" dirty="0"/>
              <a:t>Major Issues Regarding AQM in Nepal</a:t>
            </a:r>
          </a:p>
        </p:txBody>
      </p:sp>
      <p:sp>
        <p:nvSpPr>
          <p:cNvPr id="5" name="Rectangle 3"/>
          <p:cNvSpPr txBox="1">
            <a:spLocks noChangeArrowheads="1"/>
          </p:cNvSpPr>
          <p:nvPr/>
        </p:nvSpPr>
        <p:spPr>
          <a:xfrm>
            <a:off x="1828800" y="1524000"/>
            <a:ext cx="8382000" cy="327660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800" dirty="0"/>
              <a:t>Very little information on AQ outside KTM</a:t>
            </a:r>
          </a:p>
          <a:p>
            <a:pPr marL="342900" indent="-342900">
              <a:spcBef>
                <a:spcPct val="20000"/>
              </a:spcBef>
              <a:buFont typeface="Arial" pitchFamily="34" charset="0"/>
              <a:buChar char="•"/>
              <a:defRPr/>
            </a:pPr>
            <a:r>
              <a:rPr lang="en-US" sz="2800" dirty="0"/>
              <a:t>Kathmandu lacks a comprehensive action plan for air quality management</a:t>
            </a:r>
          </a:p>
          <a:p>
            <a:pPr marL="342900" indent="-342900">
              <a:spcBef>
                <a:spcPct val="20000"/>
              </a:spcBef>
              <a:buFont typeface="Arial" pitchFamily="34" charset="0"/>
              <a:buChar char="•"/>
              <a:defRPr/>
            </a:pPr>
            <a:r>
              <a:rPr lang="en-US" sz="2800" dirty="0"/>
              <a:t>Coordination among various stakeholders is necessary</a:t>
            </a:r>
          </a:p>
          <a:p>
            <a:pPr marL="342900" indent="-342900">
              <a:spcBef>
                <a:spcPct val="20000"/>
              </a:spcBef>
              <a:buFont typeface="Arial" pitchFamily="34" charset="0"/>
              <a:buChar char="•"/>
              <a:defRPr/>
            </a:pPr>
            <a:r>
              <a:rPr lang="en-US" sz="2800" dirty="0"/>
              <a:t>Inadequate technical human resources</a:t>
            </a:r>
          </a:p>
          <a:p>
            <a:pPr marL="342900" indent="-342900">
              <a:spcBef>
                <a:spcPct val="20000"/>
              </a:spcBef>
              <a:buFont typeface="Arial" pitchFamily="34" charset="0"/>
              <a:buChar char="•"/>
              <a:defRPr/>
            </a:pPr>
            <a:endParaRPr lang="en-US" sz="2800" dirty="0"/>
          </a:p>
        </p:txBody>
      </p:sp>
      <p:graphicFrame>
        <p:nvGraphicFramePr>
          <p:cNvPr id="6" name="Object 4"/>
          <p:cNvGraphicFramePr>
            <a:graphicFrameLocks noChangeAspect="1"/>
          </p:cNvGraphicFramePr>
          <p:nvPr/>
        </p:nvGraphicFramePr>
        <p:xfrm>
          <a:off x="1752600" y="5029200"/>
          <a:ext cx="4267200" cy="1312862"/>
        </p:xfrm>
        <a:graphic>
          <a:graphicData uri="http://schemas.openxmlformats.org/presentationml/2006/ole">
            <mc:AlternateContent xmlns:mc="http://schemas.openxmlformats.org/markup-compatibility/2006">
              <mc:Choice xmlns:v="urn:schemas-microsoft-com:vml" Requires="v">
                <p:oleObj spid="_x0000_s74763" name="Photo Editor Photo" r:id="rId3" imgW="4761905" imgH="1467055" progId="">
                  <p:embed/>
                </p:oleObj>
              </mc:Choice>
              <mc:Fallback>
                <p:oleObj name="Photo Editor Photo" r:id="rId3" imgW="4761905" imgH="1467055"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029200"/>
                        <a:ext cx="4267200" cy="131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Oval 6"/>
          <p:cNvSpPr>
            <a:spLocks noChangeArrowheads="1"/>
          </p:cNvSpPr>
          <p:nvPr/>
        </p:nvSpPr>
        <p:spPr bwMode="auto">
          <a:xfrm>
            <a:off x="6096000" y="5410200"/>
            <a:ext cx="2971800" cy="609600"/>
          </a:xfrm>
          <a:prstGeom prst="ellipse">
            <a:avLst/>
          </a:prstGeom>
          <a:solidFill>
            <a:srgbClr val="99CCFF"/>
          </a:solidFill>
          <a:ln w="9525">
            <a:solidFill>
              <a:schemeClr val="tx1"/>
            </a:solidFill>
            <a:round/>
            <a:headEnd/>
            <a:tailEnd/>
          </a:ln>
        </p:spPr>
        <p:txBody>
          <a:bodyPr wrap="none" anchor="ctr"/>
          <a:lstStyle/>
          <a:p>
            <a:pPr algn="ctr"/>
            <a:r>
              <a:rPr lang="en-US" b="1" dirty="0">
                <a:latin typeface="Tahoma" pitchFamily="34" charset="0"/>
              </a:rPr>
              <a:t>Thank You</a:t>
            </a:r>
            <a:endParaRPr lang="en-US" dirty="0"/>
          </a:p>
        </p:txBody>
      </p:sp>
      <p:sp>
        <p:nvSpPr>
          <p:cNvPr id="2" name="Slide Number Placeholder 1"/>
          <p:cNvSpPr>
            <a:spLocks noGrp="1"/>
          </p:cNvSpPr>
          <p:nvPr>
            <p:ph type="sldNum" sz="quarter" idx="12"/>
          </p:nvPr>
        </p:nvSpPr>
        <p:spPr/>
        <p:txBody>
          <a:bodyPr/>
          <a:lstStyle/>
          <a:p>
            <a:fld id="{C63861D5-7097-481A-8BE9-24D2F9FAEA2C}" type="slidenum">
              <a:rPr lang="en-US" smtClean="0"/>
              <a:pPr/>
              <a:t>36</a:t>
            </a:fld>
            <a:endParaRPr lang="en-US"/>
          </a:p>
        </p:txBody>
      </p:sp>
    </p:spTree>
    <p:extLst>
      <p:ext uri="{BB962C8B-B14F-4D97-AF65-F5344CB8AC3E}">
        <p14:creationId xmlns:p14="http://schemas.microsoft.com/office/powerpoint/2010/main" val="13576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par>
                          <p:cTn id="8" fill="hold">
                            <p:stCondLst>
                              <p:cond delay="500"/>
                            </p:stCondLst>
                            <p:childTnLst>
                              <p:par>
                                <p:cTn id="9" presetID="7" presetClass="entr" presetSubtype="4"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0" fill="hold"/>
                                        <p:tgtEl>
                                          <p:spTgt spid="7"/>
                                        </p:tgtEl>
                                        <p:attrNameLst>
                                          <p:attrName>ppt_x</p:attrName>
                                        </p:attrNameLst>
                                      </p:cBhvr>
                                      <p:tavLst>
                                        <p:tav tm="0">
                                          <p:val>
                                            <p:strVal val="#ppt_x"/>
                                          </p:val>
                                        </p:tav>
                                        <p:tav tm="100000">
                                          <p:val>
                                            <p:strVal val="#ppt_x"/>
                                          </p:val>
                                        </p:tav>
                                      </p:tavLst>
                                    </p:anim>
                                    <p:anim calcmode="lin" valueType="num">
                                      <p:cBhvr additive="base">
                                        <p:cTn id="12"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7467600" cy="639762"/>
          </a:xfrm>
        </p:spPr>
        <p:txBody>
          <a:bodyPr>
            <a:noAutofit/>
          </a:bodyPr>
          <a:lstStyle/>
          <a:p>
            <a:pPr algn="ctr"/>
            <a:r>
              <a:rPr lang="en-US" sz="2700" dirty="0">
                <a:solidFill>
                  <a:srgbClr val="00B0F0"/>
                </a:solidFill>
              </a:rPr>
              <a:t>REFERENCES</a:t>
            </a:r>
          </a:p>
        </p:txBody>
      </p:sp>
      <p:sp>
        <p:nvSpPr>
          <p:cNvPr id="3" name="Content Placeholder 2"/>
          <p:cNvSpPr>
            <a:spLocks noGrp="1"/>
          </p:cNvSpPr>
          <p:nvPr>
            <p:ph sz="quarter" idx="1"/>
          </p:nvPr>
        </p:nvSpPr>
        <p:spPr/>
        <p:txBody>
          <a:bodyPr/>
          <a:lstStyle/>
          <a:p>
            <a:pPr algn="just"/>
            <a:r>
              <a:rPr lang="en-US" dirty="0"/>
              <a:t>Rao, C.S. (2006). </a:t>
            </a:r>
            <a:r>
              <a:rPr lang="en-US" i="1" dirty="0"/>
              <a:t>Environmental Pollution 	Control Engineering</a:t>
            </a:r>
            <a:r>
              <a:rPr lang="en-US" dirty="0"/>
              <a:t>. New Delhi: New Age 	International (P) Ltd.</a:t>
            </a:r>
          </a:p>
          <a:p>
            <a:pPr algn="just"/>
            <a:r>
              <a:rPr lang="en-US" dirty="0"/>
              <a:t>Dust Collector. (</a:t>
            </a:r>
            <a:r>
              <a:rPr lang="en-US" dirty="0" err="1"/>
              <a:t>n.d.</a:t>
            </a:r>
            <a:r>
              <a:rPr lang="en-US" dirty="0"/>
              <a:t>). In </a:t>
            </a:r>
            <a:r>
              <a:rPr lang="en-US" i="1" dirty="0"/>
              <a:t>Wikipedia.</a:t>
            </a:r>
            <a:r>
              <a:rPr lang="en-US" dirty="0"/>
              <a:t> Retrieved 	December 13, 2016, from 	https://en.wikipedia.org/wiki/Dust_collector#	</a:t>
            </a:r>
            <a:r>
              <a:rPr lang="en-US" dirty="0" err="1"/>
              <a:t>Types_of_dust_collectors</a:t>
            </a:r>
            <a:endParaRPr lang="en-US" dirty="0"/>
          </a:p>
          <a:p>
            <a:pPr algn="just"/>
            <a:r>
              <a:rPr lang="en-US" dirty="0"/>
              <a:t>Ale, B. B. (2008). Presentation on </a:t>
            </a:r>
            <a:r>
              <a:rPr lang="en-US" i="1" dirty="0"/>
              <a:t>Air Pollution 	Control Methods and Equipment</a:t>
            </a:r>
            <a:endParaRPr lang="en-US" dirty="0"/>
          </a:p>
        </p:txBody>
      </p:sp>
      <p:sp>
        <p:nvSpPr>
          <p:cNvPr id="4" name="Slide Number Placeholder 3"/>
          <p:cNvSpPr>
            <a:spLocks noGrp="1"/>
          </p:cNvSpPr>
          <p:nvPr>
            <p:ph type="sldNum" sz="quarter" idx="12"/>
          </p:nvPr>
        </p:nvSpPr>
        <p:spPr/>
        <p:txBody>
          <a:bodyPr/>
          <a:lstStyle/>
          <a:p>
            <a:fld id="{C63861D5-7097-481A-8BE9-24D2F9FAEA2C}" type="slidenum">
              <a:rPr lang="en-US" smtClean="0"/>
              <a:pPr/>
              <a:t>37</a:t>
            </a:fld>
            <a:endParaRPr lang="en-US"/>
          </a:p>
        </p:txBody>
      </p:sp>
    </p:spTree>
    <p:extLst>
      <p:ext uri="{BB962C8B-B14F-4D97-AF65-F5344CB8AC3E}">
        <p14:creationId xmlns:p14="http://schemas.microsoft.com/office/powerpoint/2010/main" val="4016907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ages.drexel.edu/~cy34/pictures/airpollutiondiagram.jpg"/>
          <p:cNvPicPr>
            <a:picLocks noGrp="1" noChangeAspect="1" noChangeArrowheads="1"/>
          </p:cNvPicPr>
          <p:nvPr>
            <p:ph sz="quarter" idx="1"/>
          </p:nvPr>
        </p:nvPicPr>
        <p:blipFill>
          <a:blip r:embed="rId2" cstate="print"/>
          <a:srcRect/>
          <a:stretch>
            <a:fillRect/>
          </a:stretch>
        </p:blipFill>
        <p:spPr bwMode="auto">
          <a:xfrm>
            <a:off x="1752600" y="457200"/>
            <a:ext cx="8591818" cy="56388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C63861D5-7097-481A-8BE9-24D2F9FAEA2C}" type="slidenum">
              <a:rPr lang="en-US" smtClean="0"/>
              <a:pPr/>
              <a:t>38</a:t>
            </a:fld>
            <a:endParaRPr lang="en-US"/>
          </a:p>
        </p:txBody>
      </p:sp>
    </p:spTree>
    <p:extLst>
      <p:ext uri="{BB962C8B-B14F-4D97-AF65-F5344CB8AC3E}">
        <p14:creationId xmlns:p14="http://schemas.microsoft.com/office/powerpoint/2010/main" val="3443543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Msize.gif"/>
          <p:cNvPicPr>
            <a:picLocks noChangeAspect="1"/>
          </p:cNvPicPr>
          <p:nvPr/>
        </p:nvPicPr>
        <p:blipFill>
          <a:blip r:embed="rId2" cstate="print"/>
          <a:stretch>
            <a:fillRect/>
          </a:stretch>
        </p:blipFill>
        <p:spPr>
          <a:xfrm>
            <a:off x="3924300" y="271463"/>
            <a:ext cx="4114800" cy="2363561"/>
          </a:xfrm>
          <a:prstGeom prst="rect">
            <a:avLst/>
          </a:prstGeom>
        </p:spPr>
      </p:pic>
      <p:pic>
        <p:nvPicPr>
          <p:cNvPr id="5" name="Picture 4" descr="PM.png"/>
          <p:cNvPicPr>
            <a:picLocks noChangeAspect="1"/>
          </p:cNvPicPr>
          <p:nvPr/>
        </p:nvPicPr>
        <p:blipFill>
          <a:blip r:embed="rId3" cstate="print"/>
          <a:stretch>
            <a:fillRect/>
          </a:stretch>
        </p:blipFill>
        <p:spPr>
          <a:xfrm>
            <a:off x="4186238" y="3151850"/>
            <a:ext cx="5857875" cy="3564228"/>
          </a:xfrm>
          <a:prstGeom prst="rect">
            <a:avLst/>
          </a:prstGeom>
        </p:spPr>
      </p:pic>
      <p:sp>
        <p:nvSpPr>
          <p:cNvPr id="2" name="Slide Number Placeholder 1"/>
          <p:cNvSpPr>
            <a:spLocks noGrp="1"/>
          </p:cNvSpPr>
          <p:nvPr>
            <p:ph type="sldNum" sz="quarter" idx="12"/>
          </p:nvPr>
        </p:nvSpPr>
        <p:spPr/>
        <p:txBody>
          <a:bodyPr/>
          <a:lstStyle/>
          <a:p>
            <a:fld id="{C63861D5-7097-481A-8BE9-24D2F9FAEA2C}" type="slidenum">
              <a:rPr lang="en-US" smtClean="0"/>
              <a:pPr/>
              <a:t>39</a:t>
            </a:fld>
            <a:endParaRPr lang="en-US"/>
          </a:p>
        </p:txBody>
      </p:sp>
    </p:spTree>
    <p:extLst>
      <p:ext uri="{BB962C8B-B14F-4D97-AF65-F5344CB8AC3E}">
        <p14:creationId xmlns:p14="http://schemas.microsoft.com/office/powerpoint/2010/main" val="76749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3861D5-7097-481A-8BE9-24D2F9FAEA2C}" type="slidenum">
              <a:rPr lang="en-US" smtClean="0"/>
              <a:pPr/>
              <a:t>4</a:t>
            </a:fld>
            <a:endParaRPr lang="en-US"/>
          </a:p>
        </p:txBody>
      </p:sp>
      <p:graphicFrame>
        <p:nvGraphicFramePr>
          <p:cNvPr id="4" name="Diagram 3"/>
          <p:cNvGraphicFramePr/>
          <p:nvPr>
            <p:extLst>
              <p:ext uri="{D42A27DB-BD31-4B8C-83A1-F6EECF244321}">
                <p14:modId xmlns:p14="http://schemas.microsoft.com/office/powerpoint/2010/main" val="103796242"/>
              </p:ext>
            </p:extLst>
          </p:nvPr>
        </p:nvGraphicFramePr>
        <p:xfrm>
          <a:off x="385763" y="-1085851"/>
          <a:ext cx="11144250" cy="5795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85763" y="3799701"/>
            <a:ext cx="11930062" cy="2369880"/>
          </a:xfrm>
          <a:prstGeom prst="rect">
            <a:avLst/>
          </a:prstGeom>
          <a:noFill/>
        </p:spPr>
        <p:txBody>
          <a:bodyPr wrap="square" rtlCol="0">
            <a:spAutoFit/>
          </a:bodyPr>
          <a:lstStyle/>
          <a:p>
            <a:r>
              <a:rPr lang="en-US" sz="2800" b="1" dirty="0"/>
              <a:t>Air samples are collected to find out</a:t>
            </a:r>
            <a:r>
              <a:rPr lang="en-US" b="1" dirty="0"/>
              <a:t>…</a:t>
            </a:r>
          </a:p>
          <a:p>
            <a:pPr marL="742950" lvl="1" indent="-285750">
              <a:buFont typeface="Arial" panose="020B0604020202020204" pitchFamily="34" charset="0"/>
              <a:buChar char="•"/>
            </a:pPr>
            <a:r>
              <a:rPr lang="en-US" sz="2400" dirty="0"/>
              <a:t>What pollutants are in air</a:t>
            </a:r>
          </a:p>
          <a:p>
            <a:pPr marL="742950" lvl="1" indent="-285750">
              <a:buFont typeface="Arial" panose="020B0604020202020204" pitchFamily="34" charset="0"/>
              <a:buChar char="•"/>
            </a:pPr>
            <a:r>
              <a:rPr lang="en-US" sz="2400" dirty="0"/>
              <a:t>What are the levels/concentrations of pollutants in air</a:t>
            </a:r>
          </a:p>
          <a:p>
            <a:pPr marL="742950" lvl="1" indent="-285750">
              <a:buFont typeface="Arial" panose="020B0604020202020204" pitchFamily="34" charset="0"/>
              <a:buChar char="•"/>
            </a:pPr>
            <a:r>
              <a:rPr lang="en-US" sz="2400" dirty="0"/>
              <a:t>To determine the level of pollutants in air that people breathe could be harmful to their health</a:t>
            </a:r>
          </a:p>
          <a:p>
            <a:pPr marL="742950" lvl="1" indent="-285750">
              <a:buFont typeface="Arial" panose="020B0604020202020204" pitchFamily="34" charset="0"/>
              <a:buChar char="•"/>
            </a:pPr>
            <a:r>
              <a:rPr lang="en-US" sz="2400" dirty="0"/>
              <a:t>Illness can result due to level of contamination or duration of exposure</a:t>
            </a:r>
          </a:p>
        </p:txBody>
      </p:sp>
    </p:spTree>
    <p:extLst>
      <p:ext uri="{BB962C8B-B14F-4D97-AF65-F5344CB8AC3E}">
        <p14:creationId xmlns:p14="http://schemas.microsoft.com/office/powerpoint/2010/main" val="10993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28800" y="381001"/>
            <a:ext cx="8382000" cy="5745163"/>
          </a:xfrm>
        </p:spPr>
        <p:txBody>
          <a:bodyPr/>
          <a:lstStyle/>
          <a:p>
            <a:r>
              <a:rPr lang="en-US" dirty="0">
                <a:cs typeface="Arial" pitchFamily="34" charset="0"/>
              </a:rPr>
              <a:t>PM’s may reduce visual amenity and adversely impact health . </a:t>
            </a:r>
          </a:p>
          <a:p>
            <a:r>
              <a:rPr lang="en-US" dirty="0"/>
              <a:t>Most urban particulates have size in the range 0.1 to 10µm</a:t>
            </a:r>
          </a:p>
          <a:p>
            <a:r>
              <a:rPr lang="en-US" dirty="0"/>
              <a:t>The smallest and the finest particles are the ones which cause significant damage to health</a:t>
            </a:r>
          </a:p>
          <a:p>
            <a:pPr marL="342900" lvl="1" indent="-342900"/>
            <a:r>
              <a:rPr lang="en-US" sz="3200" dirty="0"/>
              <a:t>Large particles settle out of the air quickly while smaller particles may remain suspended for days or months .</a:t>
            </a:r>
          </a:p>
          <a:p>
            <a:pPr>
              <a:buNone/>
            </a:pPr>
            <a:endParaRPr lang="en-US" dirty="0"/>
          </a:p>
        </p:txBody>
      </p:sp>
      <p:sp>
        <p:nvSpPr>
          <p:cNvPr id="2" name="Slide Number Placeholder 1"/>
          <p:cNvSpPr>
            <a:spLocks noGrp="1"/>
          </p:cNvSpPr>
          <p:nvPr>
            <p:ph type="sldNum" sz="quarter" idx="12"/>
          </p:nvPr>
        </p:nvSpPr>
        <p:spPr/>
        <p:txBody>
          <a:bodyPr/>
          <a:lstStyle/>
          <a:p>
            <a:fld id="{C63861D5-7097-481A-8BE9-24D2F9FAEA2C}" type="slidenum">
              <a:rPr lang="en-US" smtClean="0"/>
              <a:pPr/>
              <a:t>40</a:t>
            </a:fld>
            <a:endParaRPr lang="en-US"/>
          </a:p>
        </p:txBody>
      </p:sp>
    </p:spTree>
    <p:extLst>
      <p:ext uri="{BB962C8B-B14F-4D97-AF65-F5344CB8AC3E}">
        <p14:creationId xmlns:p14="http://schemas.microsoft.com/office/powerpoint/2010/main" val="1907163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GRAVITATIONAL SETTLING CHAMBER</a:t>
            </a:r>
            <a:endParaRPr lang="en-US" dirty="0"/>
          </a:p>
        </p:txBody>
      </p:sp>
      <p:sp>
        <p:nvSpPr>
          <p:cNvPr id="4" name="Content Placeholder 3"/>
          <p:cNvSpPr>
            <a:spLocks noGrp="1"/>
          </p:cNvSpPr>
          <p:nvPr>
            <p:ph sz="quarter" idx="2"/>
          </p:nvPr>
        </p:nvSpPr>
        <p:spPr>
          <a:xfrm>
            <a:off x="1981200" y="1371600"/>
            <a:ext cx="8153400" cy="5029200"/>
          </a:xfrm>
        </p:spPr>
        <p:txBody>
          <a:bodyPr/>
          <a:lstStyle/>
          <a:p>
            <a:pPr>
              <a:buNone/>
            </a:pPr>
            <a:r>
              <a:rPr lang="en-US" dirty="0"/>
              <a:t> </a:t>
            </a:r>
          </a:p>
          <a:p>
            <a:r>
              <a:rPr lang="en-US" dirty="0"/>
              <a:t>Used for removing particles exceeding 50 µm in size from polluted gas stream .</a:t>
            </a:r>
          </a:p>
          <a:p>
            <a:r>
              <a:rPr lang="en-US" dirty="0"/>
              <a:t>The particles having higher density obey </a:t>
            </a:r>
            <a:r>
              <a:rPr lang="en-US" dirty="0" err="1"/>
              <a:t>Stoke’s</a:t>
            </a:r>
            <a:r>
              <a:rPr lang="en-US" dirty="0"/>
              <a:t> law and settle at the bottom of the chamber from where they are removed ultimately.</a:t>
            </a:r>
          </a:p>
          <a:p>
            <a:r>
              <a:rPr lang="en-US" dirty="0"/>
              <a:t>The several horizontal shelves or trays improve the collection efficiency by shortening the settling path of the particles.</a:t>
            </a:r>
          </a:p>
          <a:p>
            <a:endParaRPr lang="en-US" dirty="0"/>
          </a:p>
        </p:txBody>
      </p:sp>
      <p:sp>
        <p:nvSpPr>
          <p:cNvPr id="3" name="Slide Number Placeholder 2"/>
          <p:cNvSpPr>
            <a:spLocks noGrp="1"/>
          </p:cNvSpPr>
          <p:nvPr>
            <p:ph type="sldNum" sz="quarter" idx="12"/>
          </p:nvPr>
        </p:nvSpPr>
        <p:spPr/>
        <p:txBody>
          <a:bodyPr/>
          <a:lstStyle/>
          <a:p>
            <a:fld id="{C63861D5-7097-481A-8BE9-24D2F9FAEA2C}" type="slidenum">
              <a:rPr lang="en-US" smtClean="0"/>
              <a:pPr/>
              <a:t>41</a:t>
            </a:fld>
            <a:endParaRPr lang="en-US"/>
          </a:p>
        </p:txBody>
      </p:sp>
    </p:spTree>
    <p:extLst>
      <p:ext uri="{BB962C8B-B14F-4D97-AF65-F5344CB8AC3E}">
        <p14:creationId xmlns:p14="http://schemas.microsoft.com/office/powerpoint/2010/main" val="1688088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E:\My Documents\Pollution control\Control devices\Figures-II\Picture 001.jpg"/>
          <p:cNvPicPr>
            <a:picLocks noGrp="1" noChangeAspect="1" noChangeArrowheads="1"/>
          </p:cNvPicPr>
          <p:nvPr>
            <p:ph sz="quarter" idx="2"/>
          </p:nvPr>
        </p:nvPicPr>
        <p:blipFill>
          <a:blip r:embed="rId2" cstate="print"/>
          <a:stretch>
            <a:fillRect/>
          </a:stretch>
        </p:blipFill>
        <p:spPr>
          <a:xfrm>
            <a:off x="1981200" y="381000"/>
            <a:ext cx="7998182" cy="5638800"/>
          </a:xfrm>
          <a:noFill/>
        </p:spPr>
      </p:pic>
      <p:sp>
        <p:nvSpPr>
          <p:cNvPr id="2" name="Slide Number Placeholder 1"/>
          <p:cNvSpPr>
            <a:spLocks noGrp="1"/>
          </p:cNvSpPr>
          <p:nvPr>
            <p:ph type="sldNum" sz="quarter" idx="12"/>
          </p:nvPr>
        </p:nvSpPr>
        <p:spPr/>
        <p:txBody>
          <a:bodyPr/>
          <a:lstStyle/>
          <a:p>
            <a:fld id="{C63861D5-7097-481A-8BE9-24D2F9FAEA2C}" type="slidenum">
              <a:rPr lang="en-US" smtClean="0"/>
              <a:pPr/>
              <a:t>42</a:t>
            </a:fld>
            <a:endParaRPr lang="en-US"/>
          </a:p>
        </p:txBody>
      </p:sp>
    </p:spTree>
    <p:extLst>
      <p:ext uri="{BB962C8B-B14F-4D97-AF65-F5344CB8AC3E}">
        <p14:creationId xmlns:p14="http://schemas.microsoft.com/office/powerpoint/2010/main" val="3430463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1295400"/>
            <a:ext cx="8229600" cy="4832092"/>
          </a:xfrm>
          <a:prstGeom prst="rect">
            <a:avLst/>
          </a:prstGeom>
        </p:spPr>
        <p:txBody>
          <a:bodyPr wrap="square">
            <a:spAutoFit/>
          </a:bodyPr>
          <a:lstStyle/>
          <a:p>
            <a:pPr>
              <a:buFont typeface="Arial" pitchFamily="34" charset="0"/>
              <a:buChar char="•"/>
            </a:pPr>
            <a:r>
              <a:rPr lang="en-US" sz="2800" dirty="0"/>
              <a:t>Instead of gravitational force, </a:t>
            </a:r>
            <a:r>
              <a:rPr lang="en-US" sz="2800" b="1" dirty="0"/>
              <a:t>centrifugal force </a:t>
            </a:r>
            <a:r>
              <a:rPr lang="en-US" sz="2800" dirty="0"/>
              <a:t>is utilized by cyclone separators, to separate the particulate matter from the polluted gas</a:t>
            </a:r>
          </a:p>
          <a:p>
            <a:endParaRPr lang="en-US" sz="2800" dirty="0"/>
          </a:p>
          <a:p>
            <a:pPr>
              <a:buFont typeface="Arial" pitchFamily="34" charset="0"/>
              <a:buChar char="•"/>
            </a:pPr>
            <a:r>
              <a:rPr lang="en-US" sz="2800" dirty="0"/>
              <a:t>The dust laden gas enters tangentially, receives a rotating motion and generates a centrifugal force due to which the particulates are thrown to the cyclone walls as the gas spirals upwards inside the cone.</a:t>
            </a:r>
          </a:p>
          <a:p>
            <a:endParaRPr lang="en-US" sz="2800" dirty="0"/>
          </a:p>
          <a:p>
            <a:pPr>
              <a:buFont typeface="Arial" pitchFamily="34" charset="0"/>
              <a:buChar char="•"/>
            </a:pPr>
            <a:r>
              <a:rPr lang="en-US" sz="2800" dirty="0"/>
              <a:t>The particulates slide down the walls of the cone and are discharged from the outlet.</a:t>
            </a:r>
          </a:p>
        </p:txBody>
      </p:sp>
      <p:sp>
        <p:nvSpPr>
          <p:cNvPr id="8" name="Rectangle 7"/>
          <p:cNvSpPr/>
          <p:nvPr/>
        </p:nvSpPr>
        <p:spPr>
          <a:xfrm>
            <a:off x="1981200" y="304800"/>
            <a:ext cx="8382000" cy="1077218"/>
          </a:xfrm>
          <a:prstGeom prst="rect">
            <a:avLst/>
          </a:prstGeom>
        </p:spPr>
        <p:txBody>
          <a:bodyPr wrap="square">
            <a:spAutoFit/>
          </a:bodyPr>
          <a:lstStyle/>
          <a:p>
            <a:r>
              <a:rPr lang="en-US" sz="3200" b="1" dirty="0"/>
              <a:t>CYCLONE SEPARTORS (REVERSE FLOW CYCLONE)</a:t>
            </a:r>
            <a:endParaRPr lang="en-US" sz="3200" dirty="0"/>
          </a:p>
        </p:txBody>
      </p:sp>
      <p:sp>
        <p:nvSpPr>
          <p:cNvPr id="2" name="Slide Number Placeholder 1"/>
          <p:cNvSpPr>
            <a:spLocks noGrp="1"/>
          </p:cNvSpPr>
          <p:nvPr>
            <p:ph type="sldNum" sz="quarter" idx="12"/>
          </p:nvPr>
        </p:nvSpPr>
        <p:spPr/>
        <p:txBody>
          <a:bodyPr/>
          <a:lstStyle/>
          <a:p>
            <a:fld id="{C63861D5-7097-481A-8BE9-24D2F9FAEA2C}" type="slidenum">
              <a:rPr lang="en-US" smtClean="0"/>
              <a:pPr/>
              <a:t>43</a:t>
            </a:fld>
            <a:endParaRPr lang="en-US"/>
          </a:p>
        </p:txBody>
      </p:sp>
    </p:spTree>
    <p:extLst>
      <p:ext uri="{BB962C8B-B14F-4D97-AF65-F5344CB8AC3E}">
        <p14:creationId xmlns:p14="http://schemas.microsoft.com/office/powerpoint/2010/main" val="1535338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E:\My Documents\Pollution control\Control devices\Figures-I\Picture 004.jpg"/>
          <p:cNvPicPr>
            <a:picLocks noGrp="1" noChangeAspect="1" noChangeArrowheads="1"/>
          </p:cNvPicPr>
          <p:nvPr>
            <p:ph sz="quarter" idx="2"/>
          </p:nvPr>
        </p:nvPicPr>
        <p:blipFill>
          <a:blip r:embed="rId2" cstate="print"/>
          <a:stretch>
            <a:fillRect/>
          </a:stretch>
        </p:blipFill>
        <p:spPr>
          <a:xfrm>
            <a:off x="2400536" y="523498"/>
            <a:ext cx="6743464" cy="5724903"/>
          </a:xfrm>
          <a:noFill/>
        </p:spPr>
      </p:pic>
      <p:sp>
        <p:nvSpPr>
          <p:cNvPr id="2" name="Slide Number Placeholder 1"/>
          <p:cNvSpPr>
            <a:spLocks noGrp="1"/>
          </p:cNvSpPr>
          <p:nvPr>
            <p:ph type="sldNum" sz="quarter" idx="12"/>
          </p:nvPr>
        </p:nvSpPr>
        <p:spPr/>
        <p:txBody>
          <a:bodyPr/>
          <a:lstStyle/>
          <a:p>
            <a:fld id="{C63861D5-7097-481A-8BE9-24D2F9FAEA2C}" type="slidenum">
              <a:rPr lang="en-US" smtClean="0"/>
              <a:pPr/>
              <a:t>44</a:t>
            </a:fld>
            <a:endParaRPr lang="en-US"/>
          </a:p>
        </p:txBody>
      </p:sp>
    </p:spTree>
    <p:extLst>
      <p:ext uri="{BB962C8B-B14F-4D97-AF65-F5344CB8AC3E}">
        <p14:creationId xmlns:p14="http://schemas.microsoft.com/office/powerpoint/2010/main" val="1274274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7924800" cy="487362"/>
          </a:xfrm>
        </p:spPr>
        <p:txBody>
          <a:bodyPr>
            <a:normAutofit/>
          </a:bodyPr>
          <a:lstStyle/>
          <a:p>
            <a:r>
              <a:rPr lang="en-US" sz="2800" b="1" dirty="0"/>
              <a:t>FABRIC FILTERS (BAGHOUSE FILTERS)</a:t>
            </a:r>
            <a:endParaRPr lang="en-US" sz="2800" dirty="0"/>
          </a:p>
        </p:txBody>
      </p:sp>
      <p:sp>
        <p:nvSpPr>
          <p:cNvPr id="4" name="Content Placeholder 3"/>
          <p:cNvSpPr>
            <a:spLocks noGrp="1"/>
          </p:cNvSpPr>
          <p:nvPr>
            <p:ph sz="quarter" idx="2"/>
          </p:nvPr>
        </p:nvSpPr>
        <p:spPr>
          <a:xfrm>
            <a:off x="1981200" y="1066801"/>
            <a:ext cx="8305800" cy="5059363"/>
          </a:xfrm>
        </p:spPr>
        <p:txBody>
          <a:bodyPr>
            <a:normAutofit/>
          </a:bodyPr>
          <a:lstStyle/>
          <a:p>
            <a:r>
              <a:rPr lang="en-US" dirty="0"/>
              <a:t>A stream of the polluted gas is made to pass through </a:t>
            </a:r>
            <a:r>
              <a:rPr lang="en-US" b="1" dirty="0"/>
              <a:t>a fabric that filters</a:t>
            </a:r>
            <a:r>
              <a:rPr lang="en-US" dirty="0"/>
              <a:t> out the particulate pollutant and allows the clean gas to pass through.</a:t>
            </a:r>
          </a:p>
          <a:p>
            <a:r>
              <a:rPr lang="en-US" dirty="0"/>
              <a:t>The particulate matter is left in the form of a thin dust mat on the insides of the bag. This dust mat acts as a filtering medium for further removal of particulates increasing the efficiency of the filter gag to sieve particles of 0.5 µm.</a:t>
            </a:r>
          </a:p>
          <a:p>
            <a:r>
              <a:rPr lang="en-US" dirty="0"/>
              <a:t>For efficient filtration and a longer life the filter bags must be cleaned occasionally by a mechanical shaker to prevent too many particulate layers from building up on the inside surface of the bag.</a:t>
            </a:r>
          </a:p>
          <a:p>
            <a:endParaRPr lang="en-US" dirty="0"/>
          </a:p>
        </p:txBody>
      </p:sp>
      <p:sp>
        <p:nvSpPr>
          <p:cNvPr id="3" name="Slide Number Placeholder 2"/>
          <p:cNvSpPr>
            <a:spLocks noGrp="1"/>
          </p:cNvSpPr>
          <p:nvPr>
            <p:ph type="sldNum" sz="quarter" idx="12"/>
          </p:nvPr>
        </p:nvSpPr>
        <p:spPr/>
        <p:txBody>
          <a:bodyPr/>
          <a:lstStyle/>
          <a:p>
            <a:fld id="{C63861D5-7097-481A-8BE9-24D2F9FAEA2C}" type="slidenum">
              <a:rPr lang="en-US" smtClean="0"/>
              <a:pPr/>
              <a:t>45</a:t>
            </a:fld>
            <a:endParaRPr lang="en-US"/>
          </a:p>
        </p:txBody>
      </p:sp>
    </p:spTree>
    <p:extLst>
      <p:ext uri="{BB962C8B-B14F-4D97-AF65-F5344CB8AC3E}">
        <p14:creationId xmlns:p14="http://schemas.microsoft.com/office/powerpoint/2010/main" val="571025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362200" y="274638"/>
            <a:ext cx="7086600" cy="639762"/>
          </a:xfrm>
        </p:spPr>
        <p:txBody>
          <a:bodyPr>
            <a:normAutofit fontScale="90000"/>
          </a:bodyPr>
          <a:lstStyle/>
          <a:p>
            <a:r>
              <a:rPr lang="en-US" dirty="0"/>
              <a:t>Fabric Filters</a:t>
            </a:r>
          </a:p>
        </p:txBody>
      </p:sp>
      <p:pic>
        <p:nvPicPr>
          <p:cNvPr id="7" name="Picture 5" descr="E:\My Documents\Pollution control\Control devices\Figures-I\Picture 008.jpg"/>
          <p:cNvPicPr>
            <a:picLocks noGrp="1" noChangeAspect="1" noChangeArrowheads="1"/>
          </p:cNvPicPr>
          <p:nvPr>
            <p:ph sz="half" idx="4294967295"/>
          </p:nvPr>
        </p:nvPicPr>
        <p:blipFill>
          <a:blip r:embed="rId2" cstate="print"/>
          <a:srcRect/>
          <a:stretch>
            <a:fillRect/>
          </a:stretch>
        </p:blipFill>
        <p:spPr>
          <a:xfrm>
            <a:off x="1752600" y="990601"/>
            <a:ext cx="7848600" cy="5311775"/>
          </a:xfrm>
          <a:noFill/>
        </p:spPr>
      </p:pic>
      <p:sp>
        <p:nvSpPr>
          <p:cNvPr id="2" name="Slide Number Placeholder 1"/>
          <p:cNvSpPr>
            <a:spLocks noGrp="1"/>
          </p:cNvSpPr>
          <p:nvPr>
            <p:ph type="sldNum" sz="quarter" idx="12"/>
          </p:nvPr>
        </p:nvSpPr>
        <p:spPr/>
        <p:txBody>
          <a:bodyPr/>
          <a:lstStyle/>
          <a:p>
            <a:fld id="{C63861D5-7097-481A-8BE9-24D2F9FAEA2C}" type="slidenum">
              <a:rPr lang="en-US" smtClean="0"/>
              <a:pPr/>
              <a:t>46</a:t>
            </a:fld>
            <a:endParaRPr lang="en-US"/>
          </a:p>
        </p:txBody>
      </p:sp>
    </p:spTree>
    <p:extLst>
      <p:ext uri="{BB962C8B-B14F-4D97-AF65-F5344CB8AC3E}">
        <p14:creationId xmlns:p14="http://schemas.microsoft.com/office/powerpoint/2010/main" val="1453836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a:t>ELECTROSTATIC PRECIPATATORS</a:t>
            </a:r>
            <a:endParaRPr lang="en-US" sz="3600" dirty="0"/>
          </a:p>
        </p:txBody>
      </p:sp>
      <p:sp>
        <p:nvSpPr>
          <p:cNvPr id="4" name="Content Placeholder 3"/>
          <p:cNvSpPr>
            <a:spLocks noGrp="1"/>
          </p:cNvSpPr>
          <p:nvPr>
            <p:ph sz="quarter" idx="1"/>
          </p:nvPr>
        </p:nvSpPr>
        <p:spPr>
          <a:xfrm>
            <a:off x="1905000" y="1143000"/>
            <a:ext cx="8305800" cy="5334000"/>
          </a:xfrm>
        </p:spPr>
        <p:txBody>
          <a:bodyPr>
            <a:normAutofit fontScale="92500" lnSpcReduction="10000"/>
          </a:bodyPr>
          <a:lstStyle/>
          <a:p>
            <a:endParaRPr lang="en-US" dirty="0"/>
          </a:p>
          <a:p>
            <a:r>
              <a:rPr lang="en-US" dirty="0"/>
              <a:t>It works on the principle of </a:t>
            </a:r>
            <a:r>
              <a:rPr lang="en-US" b="1" dirty="0"/>
              <a:t>electrostatic precipitation</a:t>
            </a:r>
            <a:r>
              <a:rPr lang="en-US" dirty="0"/>
              <a:t>; i.e. electrically charged particulates present in the polluted gas are separated from the gas stream under the influence of the electrical field.</a:t>
            </a:r>
          </a:p>
          <a:p>
            <a:r>
              <a:rPr lang="en-US" dirty="0"/>
              <a:t>The polluted gas enters from the bottom, flows upward. The high voltage in the wire ionizes the gas. The negative ions migrate towards the grounded surface and pass on their negative charge to the dust particles also. Then these negatively charged dust particles are </a:t>
            </a:r>
            <a:r>
              <a:rPr lang="en-US" dirty="0" err="1"/>
              <a:t>electrostatically</a:t>
            </a:r>
            <a:r>
              <a:rPr lang="en-US" dirty="0"/>
              <a:t> drawn towards the positively charged collector surface, where they finally get deposited.</a:t>
            </a:r>
          </a:p>
          <a:p>
            <a:r>
              <a:rPr lang="en-US" dirty="0"/>
              <a:t>The collecting surface is vibrated to periodically to remove the collected dust particles to maintain the dust layer less than 6mm for better efficiency.</a:t>
            </a:r>
          </a:p>
          <a:p>
            <a:endParaRPr lang="en-US" dirty="0"/>
          </a:p>
        </p:txBody>
      </p:sp>
      <p:sp>
        <p:nvSpPr>
          <p:cNvPr id="2" name="Slide Number Placeholder 1"/>
          <p:cNvSpPr>
            <a:spLocks noGrp="1"/>
          </p:cNvSpPr>
          <p:nvPr>
            <p:ph type="sldNum" sz="quarter" idx="12"/>
          </p:nvPr>
        </p:nvSpPr>
        <p:spPr/>
        <p:txBody>
          <a:bodyPr/>
          <a:lstStyle/>
          <a:p>
            <a:fld id="{C63861D5-7097-481A-8BE9-24D2F9FAEA2C}" type="slidenum">
              <a:rPr lang="en-US" smtClean="0"/>
              <a:pPr/>
              <a:t>47</a:t>
            </a:fld>
            <a:endParaRPr lang="en-US"/>
          </a:p>
        </p:txBody>
      </p:sp>
    </p:spTree>
    <p:extLst>
      <p:ext uri="{BB962C8B-B14F-4D97-AF65-F5344CB8AC3E}">
        <p14:creationId xmlns:p14="http://schemas.microsoft.com/office/powerpoint/2010/main" val="184452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0" y="274638"/>
            <a:ext cx="7924800" cy="715962"/>
          </a:xfrm>
        </p:spPr>
        <p:txBody>
          <a:bodyPr>
            <a:normAutofit/>
          </a:bodyPr>
          <a:lstStyle/>
          <a:p>
            <a:r>
              <a:rPr lang="en-US" sz="3200" b="1" dirty="0"/>
              <a:t>WET COLLECTOR – CYCLONE SCRUBBER</a:t>
            </a:r>
            <a:endParaRPr lang="en-US" sz="3200" dirty="0"/>
          </a:p>
        </p:txBody>
      </p:sp>
      <p:pic>
        <p:nvPicPr>
          <p:cNvPr id="7" name="Picture 5" descr="E:\My Documents\Pollution control\Control devices\Figures-II\Picture 008.jpg"/>
          <p:cNvPicPr>
            <a:picLocks noGrp="1" noChangeAspect="1" noChangeArrowheads="1"/>
          </p:cNvPicPr>
          <p:nvPr>
            <p:ph sz="quarter" idx="1"/>
          </p:nvPr>
        </p:nvPicPr>
        <p:blipFill>
          <a:blip r:embed="rId2" cstate="print"/>
          <a:srcRect/>
          <a:stretch>
            <a:fillRect/>
          </a:stretch>
        </p:blipFill>
        <p:spPr>
          <a:xfrm>
            <a:off x="1752600" y="1600200"/>
            <a:ext cx="4038600" cy="4495800"/>
          </a:xfrm>
          <a:noFill/>
        </p:spPr>
      </p:pic>
      <p:sp>
        <p:nvSpPr>
          <p:cNvPr id="6" name="Content Placeholder 5"/>
          <p:cNvSpPr>
            <a:spLocks noGrp="1"/>
          </p:cNvSpPr>
          <p:nvPr>
            <p:ph sz="quarter" idx="2"/>
          </p:nvPr>
        </p:nvSpPr>
        <p:spPr/>
        <p:txBody>
          <a:bodyPr>
            <a:normAutofit/>
          </a:bodyPr>
          <a:lstStyle/>
          <a:p>
            <a:r>
              <a:rPr lang="en-US" dirty="0"/>
              <a:t>High pressure nozzles generate a fine spray that intercepts the small particles in the polluted gas.</a:t>
            </a:r>
          </a:p>
          <a:p>
            <a:r>
              <a:rPr lang="en-US" dirty="0"/>
              <a:t>The centrifugal force throws these particles towards the wall from where they are drained downwards to the bottom of the scrubber.</a:t>
            </a:r>
          </a:p>
          <a:p>
            <a:endParaRPr lang="en-US" dirty="0"/>
          </a:p>
        </p:txBody>
      </p:sp>
      <p:sp>
        <p:nvSpPr>
          <p:cNvPr id="2" name="Slide Number Placeholder 1"/>
          <p:cNvSpPr>
            <a:spLocks noGrp="1"/>
          </p:cNvSpPr>
          <p:nvPr>
            <p:ph type="sldNum" sz="quarter" idx="12"/>
          </p:nvPr>
        </p:nvSpPr>
        <p:spPr/>
        <p:txBody>
          <a:bodyPr/>
          <a:lstStyle/>
          <a:p>
            <a:fld id="{C63861D5-7097-481A-8BE9-24D2F9FAEA2C}" type="slidenum">
              <a:rPr lang="en-US" smtClean="0"/>
              <a:pPr/>
              <a:t>48</a:t>
            </a:fld>
            <a:endParaRPr lang="en-US"/>
          </a:p>
        </p:txBody>
      </p:sp>
    </p:spTree>
    <p:extLst>
      <p:ext uri="{BB962C8B-B14F-4D97-AF65-F5344CB8AC3E}">
        <p14:creationId xmlns:p14="http://schemas.microsoft.com/office/powerpoint/2010/main" val="101298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63861D5-7097-481A-8BE9-24D2F9FAEA2C}" type="slidenum">
              <a:rPr lang="en-US" smtClean="0"/>
              <a:pPr/>
              <a:t>5</a:t>
            </a:fld>
            <a:endParaRPr lang="en-US"/>
          </a:p>
        </p:txBody>
      </p:sp>
      <p:sp>
        <p:nvSpPr>
          <p:cNvPr id="3" name="TextBox 2"/>
          <p:cNvSpPr txBox="1"/>
          <p:nvPr/>
        </p:nvSpPr>
        <p:spPr>
          <a:xfrm>
            <a:off x="828676" y="485775"/>
            <a:ext cx="7515225" cy="1354217"/>
          </a:xfrm>
          <a:prstGeom prst="rect">
            <a:avLst/>
          </a:prstGeom>
          <a:noFill/>
        </p:spPr>
        <p:txBody>
          <a:bodyPr wrap="square" rtlCol="0">
            <a:spAutoFit/>
          </a:bodyPr>
          <a:lstStyle/>
          <a:p>
            <a:r>
              <a:rPr lang="en-US" sz="3200" b="1" dirty="0"/>
              <a:t>Air Pollution Sampling and Measurement</a:t>
            </a:r>
          </a:p>
          <a:p>
            <a:endParaRPr lang="en-US" sz="3200" b="1" dirty="0"/>
          </a:p>
          <a:p>
            <a:endParaRPr lang="en-US" b="1" dirty="0"/>
          </a:p>
        </p:txBody>
      </p:sp>
      <p:sp>
        <p:nvSpPr>
          <p:cNvPr id="4" name="TextBox 3"/>
          <p:cNvSpPr txBox="1"/>
          <p:nvPr/>
        </p:nvSpPr>
        <p:spPr>
          <a:xfrm>
            <a:off x="1071562" y="985838"/>
            <a:ext cx="11001375"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u="sng" dirty="0"/>
              <a:t>No single device </a:t>
            </a:r>
            <a:r>
              <a:rPr lang="en-US" sz="2400" dirty="0"/>
              <a:t>can measure  all the pollutants in a sample of air because it contains different pollutants</a:t>
            </a:r>
          </a:p>
          <a:p>
            <a:pPr marL="285750" indent="-285750">
              <a:buFont typeface="Arial" panose="020B0604020202020204" pitchFamily="34" charset="0"/>
              <a:buChar char="•"/>
            </a:pPr>
            <a:r>
              <a:rPr lang="en-US" sz="2400" dirty="0"/>
              <a:t>To measure the different pollutants, there are </a:t>
            </a:r>
            <a:r>
              <a:rPr lang="en-US" sz="2400" b="1" u="sng" dirty="0"/>
              <a:t>different Sampling </a:t>
            </a:r>
            <a:r>
              <a:rPr lang="en-US" sz="2400" b="1" dirty="0"/>
              <a:t>techniques</a:t>
            </a:r>
            <a:r>
              <a:rPr lang="en-US" sz="2400" dirty="0"/>
              <a:t> for </a:t>
            </a:r>
            <a:r>
              <a:rPr lang="en-US" sz="2400" b="1" dirty="0"/>
              <a:t>different pollutants</a:t>
            </a:r>
          </a:p>
          <a:p>
            <a:pPr marL="285750" indent="-285750">
              <a:buFont typeface="Arial" panose="020B0604020202020204" pitchFamily="34" charset="0"/>
              <a:buChar char="•"/>
            </a:pPr>
            <a:r>
              <a:rPr lang="en-US" sz="2400" b="1" u="sng" dirty="0"/>
              <a:t>Continuous sampling </a:t>
            </a:r>
            <a:r>
              <a:rPr lang="en-US" sz="2400" dirty="0"/>
              <a:t>that is on real time measurement of Pollutants</a:t>
            </a:r>
          </a:p>
          <a:p>
            <a:pPr marL="285750" indent="-285750">
              <a:buFont typeface="Arial" panose="020B0604020202020204" pitchFamily="34" charset="0"/>
              <a:buChar char="•"/>
            </a:pPr>
            <a:r>
              <a:rPr lang="en-US" sz="2400" b="1" u="sng" dirty="0"/>
              <a:t>Intermittent sampling</a:t>
            </a:r>
            <a:r>
              <a:rPr lang="en-US" sz="2400" b="1" dirty="0"/>
              <a:t> </a:t>
            </a:r>
            <a:r>
              <a:rPr lang="en-US" sz="2400" dirty="0"/>
              <a:t>that is  samples are taken at certain interval of times.</a:t>
            </a:r>
          </a:p>
          <a:p>
            <a:pPr marL="285750" indent="-285750">
              <a:buFont typeface="Arial" panose="020B0604020202020204" pitchFamily="34" charset="0"/>
              <a:buChar char="•"/>
            </a:pPr>
            <a:r>
              <a:rPr lang="en-US" sz="2400" dirty="0"/>
              <a:t>During sampling</a:t>
            </a:r>
            <a:r>
              <a:rPr lang="en-US" sz="2400" b="1" u="sng" dirty="0"/>
              <a:t>, proper location </a:t>
            </a:r>
            <a:r>
              <a:rPr lang="en-US" sz="2400" dirty="0"/>
              <a:t>must be chosen for sampling</a:t>
            </a:r>
          </a:p>
          <a:p>
            <a:pPr marL="285750" indent="-285750">
              <a:buFont typeface="Arial" panose="020B0604020202020204" pitchFamily="34" charset="0"/>
              <a:buChar char="•"/>
            </a:pPr>
            <a:endParaRPr lang="en-US" sz="2400" dirty="0"/>
          </a:p>
        </p:txBody>
      </p:sp>
      <p:sp>
        <p:nvSpPr>
          <p:cNvPr id="5" name="TextBox 4"/>
          <p:cNvSpPr txBox="1"/>
          <p:nvPr/>
        </p:nvSpPr>
        <p:spPr>
          <a:xfrm>
            <a:off x="828675" y="3965575"/>
            <a:ext cx="4000499" cy="1354217"/>
          </a:xfrm>
          <a:prstGeom prst="rect">
            <a:avLst/>
          </a:prstGeom>
          <a:noFill/>
        </p:spPr>
        <p:txBody>
          <a:bodyPr wrap="square" rtlCol="0">
            <a:spAutoFit/>
          </a:bodyPr>
          <a:lstStyle/>
          <a:p>
            <a:r>
              <a:rPr lang="en-US" sz="3200" dirty="0"/>
              <a:t>Types of sampling</a:t>
            </a:r>
          </a:p>
          <a:p>
            <a:endParaRPr lang="en-US" sz="3200" dirty="0"/>
          </a:p>
          <a:p>
            <a:endParaRPr lang="en-US" dirty="0"/>
          </a:p>
        </p:txBody>
      </p:sp>
      <p:graphicFrame>
        <p:nvGraphicFramePr>
          <p:cNvPr id="6" name="Diagram 5"/>
          <p:cNvGraphicFramePr/>
          <p:nvPr>
            <p:extLst>
              <p:ext uri="{D42A27DB-BD31-4B8C-83A1-F6EECF244321}">
                <p14:modId xmlns:p14="http://schemas.microsoft.com/office/powerpoint/2010/main" val="3366728179"/>
              </p:ext>
            </p:extLst>
          </p:nvPr>
        </p:nvGraphicFramePr>
        <p:xfrm>
          <a:off x="3143250" y="4040812"/>
          <a:ext cx="7586663" cy="2557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27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63861D5-7097-481A-8BE9-24D2F9FAEA2C}" type="slidenum">
              <a:rPr lang="en-US" smtClean="0"/>
              <a:pPr/>
              <a:t>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311" y="1790700"/>
            <a:ext cx="3636881" cy="2724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793" y="447375"/>
            <a:ext cx="4519613" cy="5908975"/>
          </a:xfrm>
          <a:prstGeom prst="rect">
            <a:avLst/>
          </a:prstGeom>
        </p:spPr>
      </p:pic>
      <p:sp>
        <p:nvSpPr>
          <p:cNvPr id="7" name="TextBox 6"/>
          <p:cNvSpPr txBox="1"/>
          <p:nvPr/>
        </p:nvSpPr>
        <p:spPr>
          <a:xfrm>
            <a:off x="985838" y="447375"/>
            <a:ext cx="3757612" cy="1015663"/>
          </a:xfrm>
          <a:prstGeom prst="rect">
            <a:avLst/>
          </a:prstGeom>
          <a:noFill/>
        </p:spPr>
        <p:txBody>
          <a:bodyPr wrap="square" rtlCol="0">
            <a:spAutoFit/>
          </a:bodyPr>
          <a:lstStyle/>
          <a:p>
            <a:r>
              <a:rPr lang="en-US" sz="2400" b="1" dirty="0"/>
              <a:t>Filter sampling</a:t>
            </a:r>
          </a:p>
          <a:p>
            <a:pPr marL="800100" lvl="1" indent="-342900">
              <a:buFont typeface="Arial" panose="020B0604020202020204" pitchFamily="34" charset="0"/>
              <a:buChar char="•"/>
            </a:pPr>
            <a:r>
              <a:rPr lang="en-US" dirty="0"/>
              <a:t>Uses filter</a:t>
            </a:r>
          </a:p>
          <a:p>
            <a:pPr marL="800100" lvl="1" indent="-342900">
              <a:buFont typeface="Arial" panose="020B0604020202020204" pitchFamily="34" charset="0"/>
              <a:buChar char="•"/>
            </a:pPr>
            <a:r>
              <a:rPr lang="en-US" dirty="0"/>
              <a:t>Particles trap in filter</a:t>
            </a:r>
          </a:p>
        </p:txBody>
      </p:sp>
    </p:spTree>
    <p:extLst>
      <p:ext uri="{BB962C8B-B14F-4D97-AF65-F5344CB8AC3E}">
        <p14:creationId xmlns:p14="http://schemas.microsoft.com/office/powerpoint/2010/main" val="111540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63861D5-7097-481A-8BE9-24D2F9FAEA2C}" type="slidenum">
              <a:rPr lang="en-US" smtClean="0"/>
              <a:pPr/>
              <a:t>7</a:t>
            </a:fld>
            <a:endParaRPr lang="en-US"/>
          </a:p>
        </p:txBody>
      </p:sp>
      <p:sp>
        <p:nvSpPr>
          <p:cNvPr id="4" name="TextBox 3"/>
          <p:cNvSpPr txBox="1"/>
          <p:nvPr/>
        </p:nvSpPr>
        <p:spPr>
          <a:xfrm>
            <a:off x="342899" y="1786235"/>
            <a:ext cx="6372226" cy="3108543"/>
          </a:xfrm>
          <a:prstGeom prst="rect">
            <a:avLst/>
          </a:prstGeom>
          <a:noFill/>
        </p:spPr>
        <p:txBody>
          <a:bodyPr wrap="square" rtlCol="0">
            <a:spAutoFit/>
          </a:bodyPr>
          <a:lstStyle/>
          <a:p>
            <a:r>
              <a:rPr lang="en-US" sz="2800" b="1" dirty="0"/>
              <a:t>Canister Sampling</a:t>
            </a:r>
          </a:p>
          <a:p>
            <a:pPr marL="800100" lvl="1" indent="-342900">
              <a:buFont typeface="Arial" panose="020B0604020202020204" pitchFamily="34" charset="0"/>
              <a:buChar char="•"/>
            </a:pPr>
            <a:r>
              <a:rPr lang="en-US" sz="2400" dirty="0"/>
              <a:t>Used to measure the gases in air</a:t>
            </a:r>
          </a:p>
          <a:p>
            <a:pPr marL="800100" lvl="1" indent="-342900">
              <a:buFont typeface="Arial" panose="020B0604020202020204" pitchFamily="34" charset="0"/>
              <a:buChar char="•"/>
            </a:pPr>
            <a:r>
              <a:rPr lang="en-US" sz="2400" dirty="0"/>
              <a:t>A pump is used to pump air into the cylinder</a:t>
            </a:r>
          </a:p>
          <a:p>
            <a:pPr marL="800100" lvl="1" indent="-342900">
              <a:buFont typeface="Arial" panose="020B0604020202020204" pitchFamily="34" charset="0"/>
              <a:buChar char="•"/>
            </a:pPr>
            <a:r>
              <a:rPr lang="en-US" sz="2400" dirty="0"/>
              <a:t>After sampling period is over, the canister becomes full of compressed air</a:t>
            </a:r>
          </a:p>
          <a:p>
            <a:pPr marL="800100" lvl="1" indent="-342900">
              <a:buFont typeface="Arial" panose="020B0604020202020204" pitchFamily="34" charset="0"/>
              <a:buChar char="•"/>
            </a:pPr>
            <a:r>
              <a:rPr lang="en-US" sz="2400" dirty="0"/>
              <a:t>The sample of air is tested in Laboratory </a:t>
            </a:r>
          </a:p>
          <a:p>
            <a:pPr marL="800100" lvl="1" indent="-342900">
              <a:buFont typeface="Arial" panose="020B0604020202020204" pitchFamily="34" charset="0"/>
              <a:buChar char="•"/>
            </a:pP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950" y="2252513"/>
            <a:ext cx="5381625" cy="3526196"/>
          </a:xfrm>
          <a:prstGeom prst="rect">
            <a:avLst/>
          </a:prstGeom>
        </p:spPr>
      </p:pic>
      <p:sp>
        <p:nvSpPr>
          <p:cNvPr id="6" name="TextBox 5"/>
          <p:cNvSpPr txBox="1"/>
          <p:nvPr/>
        </p:nvSpPr>
        <p:spPr>
          <a:xfrm>
            <a:off x="7915274" y="5875655"/>
            <a:ext cx="3357563" cy="369332"/>
          </a:xfrm>
          <a:prstGeom prst="rect">
            <a:avLst/>
          </a:prstGeom>
          <a:noFill/>
        </p:spPr>
        <p:txBody>
          <a:bodyPr wrap="square" rtlCol="0">
            <a:spAutoFit/>
          </a:bodyPr>
          <a:lstStyle/>
          <a:p>
            <a:r>
              <a:rPr lang="en-US" dirty="0"/>
              <a:t>Canister cylinder</a:t>
            </a:r>
          </a:p>
        </p:txBody>
      </p:sp>
    </p:spTree>
    <p:extLst>
      <p:ext uri="{BB962C8B-B14F-4D97-AF65-F5344CB8AC3E}">
        <p14:creationId xmlns:p14="http://schemas.microsoft.com/office/powerpoint/2010/main" val="58022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63861D5-7097-481A-8BE9-24D2F9FAEA2C}" type="slidenum">
              <a:rPr lang="en-US" smtClean="0"/>
              <a:pPr/>
              <a:t>8</a:t>
            </a:fld>
            <a:endParaRPr lang="en-US"/>
          </a:p>
        </p:txBody>
      </p:sp>
      <p:sp>
        <p:nvSpPr>
          <p:cNvPr id="3" name="TextBox 2"/>
          <p:cNvSpPr txBox="1"/>
          <p:nvPr/>
        </p:nvSpPr>
        <p:spPr>
          <a:xfrm>
            <a:off x="828675" y="542925"/>
            <a:ext cx="9472613" cy="523220"/>
          </a:xfrm>
          <a:prstGeom prst="rect">
            <a:avLst/>
          </a:prstGeom>
          <a:noFill/>
        </p:spPr>
        <p:txBody>
          <a:bodyPr wrap="square" rtlCol="0">
            <a:spAutoFit/>
          </a:bodyPr>
          <a:lstStyle/>
          <a:p>
            <a:r>
              <a:rPr lang="en-US" sz="2800" dirty="0"/>
              <a:t>Measurement of Total Suspended Particulate, PM10, PM2.5</a:t>
            </a:r>
          </a:p>
        </p:txBody>
      </p:sp>
      <p:sp>
        <p:nvSpPr>
          <p:cNvPr id="4" name="TextBox 3"/>
          <p:cNvSpPr txBox="1"/>
          <p:nvPr/>
        </p:nvSpPr>
        <p:spPr>
          <a:xfrm>
            <a:off x="1243013" y="1400175"/>
            <a:ext cx="882967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PM10 is Particulate Matter of size less than 10 microns</a:t>
            </a:r>
          </a:p>
          <a:p>
            <a:pPr marL="342900" indent="-342900">
              <a:buFont typeface="Arial" panose="020B0604020202020204" pitchFamily="34" charset="0"/>
              <a:buChar char="•"/>
            </a:pPr>
            <a:r>
              <a:rPr lang="en-US" sz="2400" dirty="0"/>
              <a:t>PM2.5 is Particulate Matter of size less than 2.5 microns</a:t>
            </a:r>
          </a:p>
          <a:p>
            <a:pPr marL="342900" indent="-342900">
              <a:buFont typeface="Arial" panose="020B0604020202020204" pitchFamily="34" charset="0"/>
              <a:buChar char="•"/>
            </a:pPr>
            <a:r>
              <a:rPr lang="en-US" sz="2400" dirty="0"/>
              <a:t>Air is drawn into the sampler and through a glass fiber or quartz filter by means of a blower,</a:t>
            </a:r>
          </a:p>
          <a:p>
            <a:pPr marL="342900" indent="-342900">
              <a:buFont typeface="Arial" panose="020B0604020202020204" pitchFamily="34" charset="0"/>
              <a:buChar char="•"/>
            </a:pPr>
            <a:r>
              <a:rPr lang="en-US" sz="2400" dirty="0"/>
              <a:t> particulate material collects on the </a:t>
            </a:r>
          </a:p>
          <a:p>
            <a:pPr lvl="1"/>
            <a:r>
              <a:rPr lang="en-US" sz="2400" dirty="0"/>
              <a:t>filter surface</a:t>
            </a:r>
            <a:r>
              <a:rPr lang="en-US" dirty="0"/>
              <a:t>. </a:t>
            </a:r>
          </a:p>
          <a:p>
            <a:pPr marL="342900" indent="-342900">
              <a:buFont typeface="Arial" panose="020B0604020202020204" pitchFamily="34" charset="0"/>
              <a:buChar char="•"/>
            </a:pPr>
            <a:r>
              <a:rPr lang="en-US" sz="2400" dirty="0"/>
              <a:t>The amount of PM is measured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079" y="2554337"/>
            <a:ext cx="5781809" cy="3650132"/>
          </a:xfrm>
          <a:prstGeom prst="rect">
            <a:avLst/>
          </a:prstGeom>
        </p:spPr>
      </p:pic>
    </p:spTree>
    <p:extLst>
      <p:ext uri="{BB962C8B-B14F-4D97-AF65-F5344CB8AC3E}">
        <p14:creationId xmlns:p14="http://schemas.microsoft.com/office/powerpoint/2010/main" val="236585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487362"/>
          </a:xfrm>
        </p:spPr>
        <p:txBody>
          <a:bodyPr>
            <a:normAutofit fontScale="90000"/>
          </a:bodyPr>
          <a:lstStyle/>
          <a:p>
            <a:pPr algn="ctr"/>
            <a:r>
              <a:rPr lang="en-US" dirty="0">
                <a:solidFill>
                  <a:srgbClr val="00B0F0"/>
                </a:solidFill>
              </a:rPr>
              <a:t>CONTROL METHODS</a:t>
            </a:r>
          </a:p>
        </p:txBody>
      </p:sp>
      <p:sp>
        <p:nvSpPr>
          <p:cNvPr id="3" name="Content Placeholder 2"/>
          <p:cNvSpPr>
            <a:spLocks noGrp="1"/>
          </p:cNvSpPr>
          <p:nvPr>
            <p:ph sz="quarter" idx="1"/>
          </p:nvPr>
        </p:nvSpPr>
        <p:spPr>
          <a:xfrm>
            <a:off x="2057400" y="838200"/>
            <a:ext cx="7467600" cy="5635752"/>
          </a:xfrm>
        </p:spPr>
        <p:txBody>
          <a:bodyPr>
            <a:noAutofit/>
          </a:bodyPr>
          <a:lstStyle/>
          <a:p>
            <a:pPr marL="0" indent="0" algn="ctr">
              <a:buNone/>
            </a:pPr>
            <a:r>
              <a:rPr lang="en-US" sz="2400" dirty="0"/>
              <a:t> SOURCE CORRECTION METHODS</a:t>
            </a:r>
          </a:p>
          <a:p>
            <a:pPr marL="342900" indent="-342900" algn="just">
              <a:buFont typeface="+mj-lt"/>
              <a:buAutoNum type="arabicPeriod"/>
            </a:pPr>
            <a:r>
              <a:rPr lang="en-US" sz="2000" u="sng" dirty="0"/>
              <a:t>Raw material changes (substitution of raw materials):</a:t>
            </a:r>
            <a:r>
              <a:rPr lang="en-US" sz="2000" dirty="0"/>
              <a:t> A particular raw material responsible for air pollution is replaced with purer grade raw material. E.g.. Use of low </a:t>
            </a:r>
            <a:r>
              <a:rPr lang="en-US" sz="2000" dirty="0" err="1"/>
              <a:t>sulphur</a:t>
            </a:r>
            <a:r>
              <a:rPr lang="en-US" sz="2000" dirty="0"/>
              <a:t> fuel in place of high </a:t>
            </a:r>
            <a:r>
              <a:rPr lang="en-US" sz="2000" dirty="0" err="1"/>
              <a:t>sulphur</a:t>
            </a:r>
            <a:r>
              <a:rPr lang="en-US" sz="2000" dirty="0"/>
              <a:t> one. </a:t>
            </a:r>
            <a:r>
              <a:rPr lang="en-US" sz="2000" b="1" dirty="0"/>
              <a:t>Ultra-low-sulfur diesel</a:t>
            </a:r>
            <a:r>
              <a:rPr lang="en-US" sz="2000" dirty="0"/>
              <a:t> (</a:t>
            </a:r>
            <a:r>
              <a:rPr lang="en-US" sz="2000" b="1" dirty="0"/>
              <a:t>ULSD</a:t>
            </a:r>
            <a:r>
              <a:rPr lang="en-US" sz="2000" dirty="0"/>
              <a:t>) is </a:t>
            </a:r>
            <a:r>
              <a:rPr lang="en-US" sz="2000" dirty="0">
                <a:hlinkClick r:id="rId3" tooltip="Diesel fuel"/>
              </a:rPr>
              <a:t>diesel fuel</a:t>
            </a:r>
            <a:r>
              <a:rPr lang="en-US" sz="2000" dirty="0"/>
              <a:t> with substantially lowered </a:t>
            </a:r>
            <a:r>
              <a:rPr lang="en-US" sz="2000" dirty="0">
                <a:hlinkClick r:id="rId4" tooltip="Sulfur"/>
              </a:rPr>
              <a:t>sulfur</a:t>
            </a:r>
            <a:r>
              <a:rPr lang="en-US" sz="2000" dirty="0"/>
              <a:t> content.</a:t>
            </a:r>
          </a:p>
          <a:p>
            <a:pPr marL="342900" indent="-342900" algn="just">
              <a:buFont typeface="+mj-lt"/>
              <a:buAutoNum type="arabicPeriod"/>
            </a:pPr>
            <a:r>
              <a:rPr lang="en-US" sz="2000" u="sng" dirty="0"/>
              <a:t>Process changes (Process modification)</a:t>
            </a:r>
            <a:r>
              <a:rPr lang="en-US" sz="2000" dirty="0"/>
              <a:t>:  New or modified techniques are employed which offer important way of minimizing atmospheric pollutant emissions. E.g.. in chemical and petroleum refining industries, volatile substances are recovered by condensation and non-volatile ones are recycled for additional reactions.</a:t>
            </a:r>
            <a:endParaRPr lang="en-US" sz="2000" u="sng" dirty="0"/>
          </a:p>
          <a:p>
            <a:pPr marL="342900" indent="-342900" algn="just">
              <a:buFont typeface="+mj-lt"/>
              <a:buAutoNum type="arabicPeriod"/>
            </a:pPr>
            <a:r>
              <a:rPr lang="en-US" sz="2000" u="sng" dirty="0"/>
              <a:t>Equipment modification or replacement</a:t>
            </a:r>
            <a:r>
              <a:rPr lang="en-US" sz="2000" dirty="0"/>
              <a:t>: Suitable modification or replacement of process equipment help reduce the pollution. E.g. unburnt CO and hydrocarbons can be burnt by injecting air into hot exhaust manifold.			              	(Rao, 2006)                                           </a:t>
            </a:r>
            <a:endParaRPr lang="en-US" sz="2000" u="sng" dirty="0"/>
          </a:p>
        </p:txBody>
      </p:sp>
      <p:sp>
        <p:nvSpPr>
          <p:cNvPr id="4" name="Slide Number Placeholder 3"/>
          <p:cNvSpPr>
            <a:spLocks noGrp="1"/>
          </p:cNvSpPr>
          <p:nvPr>
            <p:ph type="sldNum" sz="quarter" idx="12"/>
          </p:nvPr>
        </p:nvSpPr>
        <p:spPr/>
        <p:txBody>
          <a:bodyPr/>
          <a:lstStyle/>
          <a:p>
            <a:fld id="{C63861D5-7097-481A-8BE9-24D2F9FAEA2C}" type="slidenum">
              <a:rPr lang="en-US" smtClean="0"/>
              <a:pPr/>
              <a:t>9</a:t>
            </a:fld>
            <a:endParaRPr lang="en-US"/>
          </a:p>
        </p:txBody>
      </p:sp>
    </p:spTree>
    <p:extLst>
      <p:ext uri="{BB962C8B-B14F-4D97-AF65-F5344CB8AC3E}">
        <p14:creationId xmlns:p14="http://schemas.microsoft.com/office/powerpoint/2010/main" val="112965372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555</TotalTime>
  <Words>2843</Words>
  <Application>Microsoft Office PowerPoint</Application>
  <PresentationFormat>Widescreen</PresentationFormat>
  <Paragraphs>405</Paragraphs>
  <Slides>48</Slides>
  <Notes>7</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Arial</vt:lpstr>
      <vt:lpstr>Calibri</vt:lpstr>
      <vt:lpstr>Corbel</vt:lpstr>
      <vt:lpstr>Tahoma</vt:lpstr>
      <vt:lpstr>Times New Roman</vt:lpstr>
      <vt:lpstr>Depth</vt:lpstr>
      <vt:lpstr>Photo Editor Photo</vt:lpstr>
      <vt:lpstr>Air Pollution</vt:lpstr>
      <vt:lpstr>PowerPoint Presentation</vt:lpstr>
      <vt:lpstr>What is Air Pollution…..?</vt:lpstr>
      <vt:lpstr>PowerPoint Presentation</vt:lpstr>
      <vt:lpstr>PowerPoint Presentation</vt:lpstr>
      <vt:lpstr>PowerPoint Presentation</vt:lpstr>
      <vt:lpstr>PowerPoint Presentation</vt:lpstr>
      <vt:lpstr>PowerPoint Presentation</vt:lpstr>
      <vt:lpstr>CONTROL METHODS</vt:lpstr>
      <vt:lpstr>CONTROL METHODS</vt:lpstr>
      <vt:lpstr>POLLUTION CONTROL EQUIPMENT</vt:lpstr>
      <vt:lpstr>CONTROL EQUIPMENTS</vt:lpstr>
      <vt:lpstr>CONTROL EQUIPMENTS</vt:lpstr>
      <vt:lpstr>CONTROL EQUIPMENTS</vt:lpstr>
      <vt:lpstr>CONTROL EQUIPMENTS</vt:lpstr>
      <vt:lpstr>CONTROL EQUIPMENTS</vt:lpstr>
      <vt:lpstr>Selection of Particulate Control Device </vt:lpstr>
      <vt:lpstr>Human activities resulting in PM in Air </vt:lpstr>
      <vt:lpstr>PowerPoint Presentation</vt:lpstr>
      <vt:lpstr>PowerPoint Presentation</vt:lpstr>
      <vt:lpstr> CONTROL EQUIPMENTS Particulate Control Equipments</vt:lpstr>
      <vt:lpstr>CONTROL EQUIPMENTS</vt:lpstr>
      <vt:lpstr> CONTROL EQUIPMENTS</vt:lpstr>
      <vt:lpstr>CONTROL EQUIPMENTS</vt:lpstr>
      <vt:lpstr>CONTROL EQUIPMENTS</vt:lpstr>
      <vt:lpstr>CONTROL EQUIPMENTS</vt:lpstr>
      <vt:lpstr>PowerPoint Presentation</vt:lpstr>
      <vt:lpstr> CONTROL EQUIPMENTS</vt:lpstr>
      <vt:lpstr> CONTROL EQUIPMENTS</vt:lpstr>
      <vt:lpstr>1.6.2. CONTROL EQUIPMENTS</vt:lpstr>
      <vt:lpstr>Animated Display </vt:lpstr>
      <vt:lpstr>PowerPoint Presentation</vt:lpstr>
      <vt:lpstr>Kathmandu’s Air Quality</vt:lpstr>
      <vt:lpstr>Kath AQMM: National AAQS</vt:lpstr>
      <vt:lpstr>PowerPoint Presentation</vt:lpstr>
      <vt:lpstr>Major Issues Regarding AQM in Nepal</vt:lpstr>
      <vt:lpstr>REFERENCES</vt:lpstr>
      <vt:lpstr>PowerPoint Presentation</vt:lpstr>
      <vt:lpstr>PowerPoint Presentation</vt:lpstr>
      <vt:lpstr>PowerPoint Presentation</vt:lpstr>
      <vt:lpstr>GRAVITATIONAL SETTLING CHAMBER</vt:lpstr>
      <vt:lpstr>PowerPoint Presentation</vt:lpstr>
      <vt:lpstr>PowerPoint Presentation</vt:lpstr>
      <vt:lpstr>PowerPoint Presentation</vt:lpstr>
      <vt:lpstr>FABRIC FILTERS (BAGHOUSE FILTERS)</vt:lpstr>
      <vt:lpstr>Fabric Filters</vt:lpstr>
      <vt:lpstr>ELECTROSTATIC PRECIPATATORS</vt:lpstr>
      <vt:lpstr>WET COLLECTOR – CYCLONE SCRUBBER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shek</dc:creator>
  <cp:lastModifiedBy>Yubraj Kawar</cp:lastModifiedBy>
  <cp:revision>42</cp:revision>
  <dcterms:created xsi:type="dcterms:W3CDTF">2016-12-13T12:17:34Z</dcterms:created>
  <dcterms:modified xsi:type="dcterms:W3CDTF">2020-01-23T08:06:24Z</dcterms:modified>
</cp:coreProperties>
</file>